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4"/>
    <p:sldMasterId id="2147483757" r:id="rId5"/>
    <p:sldMasterId id="2147483780" r:id="rId6"/>
  </p:sldMasterIdLst>
  <p:notesMasterIdLst>
    <p:notesMasterId r:id="rId34"/>
  </p:notesMasterIdLst>
  <p:sldIdLst>
    <p:sldId id="259" r:id="rId7"/>
    <p:sldId id="2147471602" r:id="rId8"/>
    <p:sldId id="2147473595" r:id="rId9"/>
    <p:sldId id="2147471603" r:id="rId10"/>
    <p:sldId id="2147471572" r:id="rId11"/>
    <p:sldId id="2147471590" r:id="rId12"/>
    <p:sldId id="2147471589" r:id="rId13"/>
    <p:sldId id="2147471600" r:id="rId14"/>
    <p:sldId id="2147471604" r:id="rId15"/>
    <p:sldId id="2147471599" r:id="rId16"/>
    <p:sldId id="2147471585" r:id="rId17"/>
    <p:sldId id="2147471601" r:id="rId18"/>
    <p:sldId id="2147471598" r:id="rId19"/>
    <p:sldId id="2147471597" r:id="rId20"/>
    <p:sldId id="309" r:id="rId21"/>
    <p:sldId id="296" r:id="rId22"/>
    <p:sldId id="2147471605" r:id="rId23"/>
    <p:sldId id="2147471607" r:id="rId24"/>
    <p:sldId id="2147471586" r:id="rId25"/>
    <p:sldId id="2147473590" r:id="rId26"/>
    <p:sldId id="2147473594" r:id="rId27"/>
    <p:sldId id="2147473591" r:id="rId28"/>
    <p:sldId id="2147473592" r:id="rId29"/>
    <p:sldId id="2147473596" r:id="rId30"/>
    <p:sldId id="2147471593" r:id="rId31"/>
    <p:sldId id="2147471594" r:id="rId32"/>
    <p:sldId id="214747155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002C06-C469-44BA-AC94-82B934BDE80D}">
          <p14:sldIdLst>
            <p14:sldId id="259"/>
            <p14:sldId id="2147471602"/>
            <p14:sldId id="2147473595"/>
            <p14:sldId id="2147471603"/>
            <p14:sldId id="2147471572"/>
            <p14:sldId id="2147471590"/>
            <p14:sldId id="2147471589"/>
            <p14:sldId id="2147471600"/>
            <p14:sldId id="2147471604"/>
            <p14:sldId id="2147471599"/>
            <p14:sldId id="2147471585"/>
            <p14:sldId id="2147471601"/>
            <p14:sldId id="2147471598"/>
            <p14:sldId id="2147471597"/>
            <p14:sldId id="309"/>
            <p14:sldId id="296"/>
            <p14:sldId id="2147471605"/>
            <p14:sldId id="2147471607"/>
            <p14:sldId id="2147471586"/>
            <p14:sldId id="2147473590"/>
            <p14:sldId id="2147473594"/>
            <p14:sldId id="2147473591"/>
            <p14:sldId id="2147473592"/>
            <p14:sldId id="2147473596"/>
            <p14:sldId id="2147471593"/>
            <p14:sldId id="2147471594"/>
            <p14:sldId id="2147471554"/>
          </p14:sldIdLst>
        </p14:section>
        <p14:section name="Backup" id="{05D24B00-34D0-4536-8DD0-98F562D9DD2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neth Shew" initials="KS" lastIdx="1" clrIdx="0">
    <p:extLst>
      <p:ext uri="{19B8F6BF-5375-455C-9EA6-DF929625EA0E}">
        <p15:presenceInfo xmlns:p15="http://schemas.microsoft.com/office/powerpoint/2012/main" userId="S-1-5-21-1993962763-688789844-682003330-148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34" autoAdjust="0"/>
    <p:restoredTop sz="85638" autoAdjust="0"/>
  </p:normalViewPr>
  <p:slideViewPr>
    <p:cSldViewPr snapToGrid="0">
      <p:cViewPr varScale="1">
        <p:scale>
          <a:sx n="98" d="100"/>
          <a:sy n="98" d="100"/>
        </p:scale>
        <p:origin x="1620"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2">
                    <a:lumMod val="75000"/>
                  </a:schemeClr>
                </a:solidFill>
              </a:rPr>
              <a:t>Effort</a:t>
            </a:r>
            <a:r>
              <a:rPr lang="en-US" b="1" baseline="0" dirty="0">
                <a:solidFill>
                  <a:schemeClr val="accent2">
                    <a:lumMod val="75000"/>
                  </a:schemeClr>
                </a:solidFill>
              </a:rPr>
              <a:t> Saved per application</a:t>
            </a:r>
            <a:endParaRPr lang="en-US" b="1" dirty="0">
              <a:solidFill>
                <a:schemeClr val="accent2">
                  <a:lumMod val="7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CI/CD</c:v>
                </c:pt>
              </c:strCache>
            </c:strRef>
          </c:tx>
          <c:spPr>
            <a:solidFill>
              <a:schemeClr val="accent1"/>
            </a:solidFill>
            <a:ln>
              <a:noFill/>
            </a:ln>
            <a:effectLst/>
          </c:spPr>
          <c:invertIfNegative val="0"/>
          <c:cat>
            <c:strRef>
              <c:f>Sheet1!$A$2:$A$4</c:f>
              <c:strCache>
                <c:ptCount val="3"/>
                <c:pt idx="0">
                  <c:v>GSESP</c:v>
                </c:pt>
                <c:pt idx="1">
                  <c:v>MIST</c:v>
                </c:pt>
                <c:pt idx="2">
                  <c:v>CASTEAM</c:v>
                </c:pt>
              </c:strCache>
            </c:strRef>
          </c:cat>
          <c:val>
            <c:numRef>
              <c:f>Sheet1!$B$2:$B$4</c:f>
              <c:numCache>
                <c:formatCode>General</c:formatCode>
                <c:ptCount val="3"/>
                <c:pt idx="0">
                  <c:v>1740</c:v>
                </c:pt>
                <c:pt idx="1">
                  <c:v>1536</c:v>
                </c:pt>
                <c:pt idx="2">
                  <c:v>3297</c:v>
                </c:pt>
              </c:numCache>
            </c:numRef>
          </c:val>
          <c:extLst>
            <c:ext xmlns:c16="http://schemas.microsoft.com/office/drawing/2014/chart" uri="{C3380CC4-5D6E-409C-BE32-E72D297353CC}">
              <c16:uniqueId val="{00000000-286B-451B-9FF7-850F11E4CE4C}"/>
            </c:ext>
          </c:extLst>
        </c:ser>
        <c:ser>
          <c:idx val="1"/>
          <c:order val="1"/>
          <c:tx>
            <c:strRef>
              <c:f>Sheet1!$C$1</c:f>
              <c:strCache>
                <c:ptCount val="1"/>
                <c:pt idx="0">
                  <c:v>Development</c:v>
                </c:pt>
              </c:strCache>
            </c:strRef>
          </c:tx>
          <c:spPr>
            <a:solidFill>
              <a:schemeClr val="accent2"/>
            </a:solidFill>
            <a:ln>
              <a:noFill/>
            </a:ln>
            <a:effectLst/>
          </c:spPr>
          <c:invertIfNegative val="0"/>
          <c:cat>
            <c:strRef>
              <c:f>Sheet1!$A$2:$A$4</c:f>
              <c:strCache>
                <c:ptCount val="3"/>
                <c:pt idx="0">
                  <c:v>GSESP</c:v>
                </c:pt>
                <c:pt idx="1">
                  <c:v>MIST</c:v>
                </c:pt>
                <c:pt idx="2">
                  <c:v>CASTEAM</c:v>
                </c:pt>
              </c:strCache>
            </c:strRef>
          </c:cat>
          <c:val>
            <c:numRef>
              <c:f>Sheet1!$C$2:$C$4</c:f>
              <c:numCache>
                <c:formatCode>General</c:formatCode>
                <c:ptCount val="3"/>
                <c:pt idx="0">
                  <c:v>525</c:v>
                </c:pt>
                <c:pt idx="1">
                  <c:v>768</c:v>
                </c:pt>
                <c:pt idx="2">
                  <c:v>750</c:v>
                </c:pt>
              </c:numCache>
            </c:numRef>
          </c:val>
          <c:extLst>
            <c:ext xmlns:c16="http://schemas.microsoft.com/office/drawing/2014/chart" uri="{C3380CC4-5D6E-409C-BE32-E72D297353CC}">
              <c16:uniqueId val="{00000001-286B-451B-9FF7-850F11E4CE4C}"/>
            </c:ext>
          </c:extLst>
        </c:ser>
        <c:dLbls>
          <c:showLegendKey val="0"/>
          <c:showVal val="0"/>
          <c:showCatName val="0"/>
          <c:showSerName val="0"/>
          <c:showPercent val="0"/>
          <c:showBubbleSize val="0"/>
        </c:dLbls>
        <c:gapWidth val="182"/>
        <c:axId val="1245748848"/>
        <c:axId val="1233607312"/>
      </c:barChart>
      <c:catAx>
        <c:axId val="12457488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3607312"/>
        <c:crosses val="autoZero"/>
        <c:auto val="1"/>
        <c:lblAlgn val="ctr"/>
        <c:lblOffset val="100"/>
        <c:noMultiLvlLbl val="0"/>
      </c:catAx>
      <c:valAx>
        <c:axId val="12336073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57488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legend>
      <c:legendPos val="b"/>
      <c:layout>
        <c:manualLayout>
          <c:xMode val="edge"/>
          <c:yMode val="edge"/>
          <c:x val="0.23210192290545287"/>
          <c:y val="0.66653862021253463"/>
          <c:w val="0.57640925971281498"/>
          <c:h val="0.1744033829686252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6761635082465537"/>
          <c:y val="4.342546012072028E-2"/>
          <c:w val="0.82244191046757176"/>
          <c:h val="0.77035008648276204"/>
        </c:manualLayout>
      </c:layout>
      <c:pie3DChart>
        <c:varyColors val="1"/>
        <c:ser>
          <c:idx val="0"/>
          <c:order val="0"/>
          <c:tx>
            <c:strRef>
              <c:f>Sheet1!$B$1</c:f>
              <c:strCache>
                <c:ptCount val="1"/>
                <c:pt idx="0">
                  <c:v>Effort Saved</c:v>
                </c:pt>
              </c:strCache>
            </c:strRef>
          </c:tx>
          <c:dPt>
            <c:idx val="0"/>
            <c:bubble3D val="0"/>
            <c:spPr>
              <a:solidFill>
                <a:srgbClr val="FF993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D332-4381-8F7D-14C664205547}"/>
              </c:ext>
            </c:extLst>
          </c:dPt>
          <c:dPt>
            <c:idx val="1"/>
            <c:bubble3D val="0"/>
            <c:spPr>
              <a:solidFill>
                <a:srgbClr val="00B05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D332-4381-8F7D-14C664205547}"/>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D332-4381-8F7D-14C6642055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D332-4381-8F7D-14C664205547}"/>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Engg</c:v>
                </c:pt>
                <c:pt idx="1">
                  <c:v>PSS</c:v>
                </c:pt>
              </c:strCache>
            </c:strRef>
          </c:cat>
          <c:val>
            <c:numRef>
              <c:f>Sheet1!$B$2:$B$3</c:f>
              <c:numCache>
                <c:formatCode>General</c:formatCode>
                <c:ptCount val="2"/>
                <c:pt idx="0">
                  <c:v>2304</c:v>
                </c:pt>
                <c:pt idx="1">
                  <c:v>6312</c:v>
                </c:pt>
              </c:numCache>
            </c:numRef>
          </c:val>
          <c:extLst>
            <c:ext xmlns:c16="http://schemas.microsoft.com/office/drawing/2014/chart" uri="{C3380CC4-5D6E-409C-BE32-E72D297353CC}">
              <c16:uniqueId val="{00000004-D332-4381-8F7D-14C664205547}"/>
            </c:ext>
          </c:extLst>
        </c:ser>
        <c:dLbls>
          <c:dLblPos val="outEnd"/>
          <c:showLegendKey val="0"/>
          <c:showVal val="0"/>
          <c:showCatName val="1"/>
          <c:showSerName val="0"/>
          <c:showPercent val="0"/>
          <c:showBubbleSize val="0"/>
          <c:showLeaderLines val="1"/>
        </c:dLbls>
      </c:pie3DChart>
      <c:spPr>
        <a:noFill/>
        <a:ln>
          <a:noFill/>
        </a:ln>
        <a:effectLst/>
      </c:spPr>
    </c:plotArea>
    <c:legend>
      <c:legendPos val="b"/>
      <c:layout>
        <c:manualLayout>
          <c:xMode val="edge"/>
          <c:yMode val="edge"/>
          <c:x val="0.25304257157248811"/>
          <c:y val="0.68951947085310683"/>
          <c:w val="0.57640925971281498"/>
          <c:h val="0.1744033829686252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dirty="0"/>
              <a:t>Automation Assessment</a:t>
            </a:r>
            <a:r>
              <a:rPr lang="en-US" sz="1100" baseline="0" dirty="0"/>
              <a:t> Matrix</a:t>
            </a:r>
            <a:endParaRPr lang="en-US" sz="11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Planned</c:v>
                </c:pt>
              </c:strCache>
            </c:strRef>
          </c:tx>
          <c:spPr>
            <a:solidFill>
              <a:schemeClr val="accent1"/>
            </a:solidFill>
            <a:ln>
              <a:noFill/>
            </a:ln>
            <a:effectLst/>
          </c:spPr>
          <c:invertIfNegative val="0"/>
          <c:cat>
            <c:strRef>
              <c:f>Sheet1!$A$2:$A$5</c:f>
              <c:strCache>
                <c:ptCount val="4"/>
                <c:pt idx="0">
                  <c:v>Q1</c:v>
                </c:pt>
                <c:pt idx="1">
                  <c:v>Q2</c:v>
                </c:pt>
                <c:pt idx="2">
                  <c:v>Q3</c:v>
                </c:pt>
                <c:pt idx="3">
                  <c:v>Q4</c:v>
                </c:pt>
              </c:strCache>
            </c:strRef>
          </c:cat>
          <c:val>
            <c:numRef>
              <c:f>Sheet1!$B$2:$B$5</c:f>
              <c:numCache>
                <c:formatCode>General</c:formatCode>
                <c:ptCount val="4"/>
                <c:pt idx="0">
                  <c:v>11</c:v>
                </c:pt>
                <c:pt idx="1">
                  <c:v>14</c:v>
                </c:pt>
                <c:pt idx="2">
                  <c:v>14</c:v>
                </c:pt>
                <c:pt idx="3">
                  <c:v>14</c:v>
                </c:pt>
              </c:numCache>
            </c:numRef>
          </c:val>
          <c:extLst>
            <c:ext xmlns:c16="http://schemas.microsoft.com/office/drawing/2014/chart" uri="{C3380CC4-5D6E-409C-BE32-E72D297353CC}">
              <c16:uniqueId val="{00000000-7730-4633-AFC7-967808F2FCC8}"/>
            </c:ext>
          </c:extLst>
        </c:ser>
        <c:ser>
          <c:idx val="1"/>
          <c:order val="1"/>
          <c:tx>
            <c:strRef>
              <c:f>Sheet1!$C$1</c:f>
              <c:strCache>
                <c:ptCount val="1"/>
                <c:pt idx="0">
                  <c:v>Completed</c:v>
                </c:pt>
              </c:strCache>
            </c:strRef>
          </c:tx>
          <c:spPr>
            <a:solidFill>
              <a:schemeClr val="accent2"/>
            </a:solidFill>
            <a:ln>
              <a:noFill/>
            </a:ln>
            <a:effectLst/>
          </c:spPr>
          <c:invertIfNegative val="0"/>
          <c:cat>
            <c:strRef>
              <c:f>Sheet1!$A$2:$A$5</c:f>
              <c:strCache>
                <c:ptCount val="4"/>
                <c:pt idx="0">
                  <c:v>Q1</c:v>
                </c:pt>
                <c:pt idx="1">
                  <c:v>Q2</c:v>
                </c:pt>
                <c:pt idx="2">
                  <c:v>Q3</c:v>
                </c:pt>
                <c:pt idx="3">
                  <c:v>Q4</c:v>
                </c:pt>
              </c:strCache>
            </c:strRef>
          </c:cat>
          <c:val>
            <c:numRef>
              <c:f>Sheet1!$C$2:$C$5</c:f>
              <c:numCache>
                <c:formatCode>General</c:formatCode>
                <c:ptCount val="4"/>
                <c:pt idx="0">
                  <c:v>8</c:v>
                </c:pt>
                <c:pt idx="1">
                  <c:v>3</c:v>
                </c:pt>
                <c:pt idx="2">
                  <c:v>2</c:v>
                </c:pt>
                <c:pt idx="3">
                  <c:v>1</c:v>
                </c:pt>
              </c:numCache>
            </c:numRef>
          </c:val>
          <c:extLst>
            <c:ext xmlns:c16="http://schemas.microsoft.com/office/drawing/2014/chart" uri="{C3380CC4-5D6E-409C-BE32-E72D297353CC}">
              <c16:uniqueId val="{00000001-7730-4633-AFC7-967808F2FCC8}"/>
            </c:ext>
          </c:extLst>
        </c:ser>
        <c:ser>
          <c:idx val="2"/>
          <c:order val="2"/>
          <c:tx>
            <c:strRef>
              <c:f>Sheet1!$D$1</c:f>
              <c:strCache>
                <c:ptCount val="1"/>
                <c:pt idx="0">
                  <c:v>InProgess</c:v>
                </c:pt>
              </c:strCache>
            </c:strRef>
          </c:tx>
          <c:spPr>
            <a:solidFill>
              <a:schemeClr val="accent3"/>
            </a:solidFill>
            <a:ln>
              <a:noFill/>
            </a:ln>
            <a:effectLst/>
          </c:spPr>
          <c:invertIfNegative val="0"/>
          <c:cat>
            <c:strRef>
              <c:f>Sheet1!$A$2:$A$5</c:f>
              <c:strCache>
                <c:ptCount val="4"/>
                <c:pt idx="0">
                  <c:v>Q1</c:v>
                </c:pt>
                <c:pt idx="1">
                  <c:v>Q2</c:v>
                </c:pt>
                <c:pt idx="2">
                  <c:v>Q3</c:v>
                </c:pt>
                <c:pt idx="3">
                  <c:v>Q4</c:v>
                </c:pt>
              </c:strCache>
            </c:strRef>
          </c:cat>
          <c:val>
            <c:numRef>
              <c:f>Sheet1!$D$2:$D$5</c:f>
              <c:numCache>
                <c:formatCode>General</c:formatCode>
                <c:ptCount val="4"/>
                <c:pt idx="0">
                  <c:v>3</c:v>
                </c:pt>
                <c:pt idx="1">
                  <c:v>11</c:v>
                </c:pt>
                <c:pt idx="2">
                  <c:v>12</c:v>
                </c:pt>
                <c:pt idx="3">
                  <c:v>13</c:v>
                </c:pt>
              </c:numCache>
            </c:numRef>
          </c:val>
          <c:extLst>
            <c:ext xmlns:c16="http://schemas.microsoft.com/office/drawing/2014/chart" uri="{C3380CC4-5D6E-409C-BE32-E72D297353CC}">
              <c16:uniqueId val="{00000002-7730-4633-AFC7-967808F2FCC8}"/>
            </c:ext>
          </c:extLst>
        </c:ser>
        <c:dLbls>
          <c:showLegendKey val="0"/>
          <c:showVal val="0"/>
          <c:showCatName val="0"/>
          <c:showSerName val="0"/>
          <c:showPercent val="0"/>
          <c:showBubbleSize val="0"/>
        </c:dLbls>
        <c:gapWidth val="219"/>
        <c:overlap val="-27"/>
        <c:axId val="1720871695"/>
        <c:axId val="1407039071"/>
      </c:barChart>
      <c:catAx>
        <c:axId val="1720871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7039071"/>
        <c:crosses val="autoZero"/>
        <c:auto val="1"/>
        <c:lblAlgn val="ctr"/>
        <c:lblOffset val="100"/>
        <c:noMultiLvlLbl val="0"/>
      </c:catAx>
      <c:valAx>
        <c:axId val="14070390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0871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iagrams/_rels/data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image" Target="../media/image45.png"/></Relationships>
</file>

<file path=ppt/diagrams/_rels/data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iagrams/_rels/drawing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image" Target="../media/image45.png"/></Relationships>
</file>

<file path=ppt/diagrams/_rels/drawing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8CF0A-A538-4734-8A21-557EC0770934}"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D8AE91F6-0623-43F8-B1B2-4FB0218C6A53}">
      <dgm:prSet phldrT="[Text]"/>
      <dgm:spPr>
        <a:solidFill>
          <a:srgbClr val="7030A0"/>
        </a:solidFill>
      </dgm:spPr>
      <dgm:t>
        <a:bodyPr/>
        <a:lstStyle/>
        <a:p>
          <a:endParaRPr lang="en-US" dirty="0"/>
        </a:p>
      </dgm:t>
    </dgm:pt>
    <dgm:pt modelId="{B5E55C2D-B6E9-4BBD-BF9C-0B5DCC1717A4}" type="parTrans" cxnId="{7DCF2522-D6FA-4E8F-88B9-0EB3E1B5DFEA}">
      <dgm:prSet/>
      <dgm:spPr/>
      <dgm:t>
        <a:bodyPr/>
        <a:lstStyle/>
        <a:p>
          <a:endParaRPr lang="en-US"/>
        </a:p>
      </dgm:t>
    </dgm:pt>
    <dgm:pt modelId="{A1AABDFB-F633-4227-97D4-E8AC636F9861}" type="sibTrans" cxnId="{7DCF2522-D6FA-4E8F-88B9-0EB3E1B5DFEA}">
      <dgm:prSet/>
      <dgm:spPr/>
      <dgm:t>
        <a:bodyPr/>
        <a:lstStyle/>
        <a:p>
          <a:endParaRPr lang="en-US"/>
        </a:p>
      </dgm:t>
    </dgm:pt>
    <dgm:pt modelId="{DB82AA29-24B9-4464-9F70-42927567FE1B}">
      <dgm:prSet phldrT="[Text]"/>
      <dgm:spPr>
        <a:solidFill>
          <a:srgbClr val="7030A0"/>
        </a:solidFill>
      </dgm:spPr>
      <dgm:t>
        <a:bodyPr/>
        <a:lstStyle/>
        <a:p>
          <a:endParaRPr lang="en-US" dirty="0"/>
        </a:p>
      </dgm:t>
    </dgm:pt>
    <dgm:pt modelId="{4356379E-A81D-4534-80A6-39B7F5474E76}" type="parTrans" cxnId="{FC7CB476-D185-42AC-AA6A-5D574580DB11}">
      <dgm:prSet/>
      <dgm:spPr/>
      <dgm:t>
        <a:bodyPr/>
        <a:lstStyle/>
        <a:p>
          <a:endParaRPr lang="en-US"/>
        </a:p>
      </dgm:t>
    </dgm:pt>
    <dgm:pt modelId="{A768760E-3EEB-4F4F-9428-AE2E9C97FEB0}" type="sibTrans" cxnId="{FC7CB476-D185-42AC-AA6A-5D574580DB11}">
      <dgm:prSet/>
      <dgm:spPr/>
      <dgm:t>
        <a:bodyPr/>
        <a:lstStyle/>
        <a:p>
          <a:endParaRPr lang="en-US"/>
        </a:p>
      </dgm:t>
    </dgm:pt>
    <dgm:pt modelId="{D1850DBF-9E07-4932-8730-30959475F0DE}" type="pres">
      <dgm:prSet presAssocID="{F988CF0A-A538-4734-8A21-557EC0770934}" presName="Name0" presStyleCnt="0">
        <dgm:presLayoutVars>
          <dgm:dir/>
          <dgm:resizeHandles val="exact"/>
        </dgm:presLayoutVars>
      </dgm:prSet>
      <dgm:spPr/>
    </dgm:pt>
    <dgm:pt modelId="{82B505BB-42F9-4F21-885A-52CF40FC712D}" type="pres">
      <dgm:prSet presAssocID="{F988CF0A-A538-4734-8A21-557EC0770934}" presName="bkgdShp" presStyleLbl="alignAccFollowNode1" presStyleIdx="0" presStyleCnt="1" custLinFactNeighborX="-136" custLinFactNeighborY="8193"/>
      <dgm:spPr/>
    </dgm:pt>
    <dgm:pt modelId="{7BD89BF6-8C05-4C89-AC21-FC4F5E167D13}" type="pres">
      <dgm:prSet presAssocID="{F988CF0A-A538-4734-8A21-557EC0770934}" presName="linComp" presStyleCnt="0"/>
      <dgm:spPr/>
    </dgm:pt>
    <dgm:pt modelId="{19971D19-1A3B-48CA-9964-66C594281776}" type="pres">
      <dgm:prSet presAssocID="{D8AE91F6-0623-43F8-B1B2-4FB0218C6A53}" presName="compNode" presStyleCnt="0"/>
      <dgm:spPr/>
    </dgm:pt>
    <dgm:pt modelId="{1E0F39C6-75B5-4569-A323-207B6B94DB19}" type="pres">
      <dgm:prSet presAssocID="{D8AE91F6-0623-43F8-B1B2-4FB0218C6A53}" presName="node" presStyleLbl="node1" presStyleIdx="0" presStyleCnt="2" custScaleX="86105" custScaleY="91988">
        <dgm:presLayoutVars>
          <dgm:bulletEnabled val="1"/>
        </dgm:presLayoutVars>
      </dgm:prSet>
      <dgm:spPr/>
    </dgm:pt>
    <dgm:pt modelId="{107A37BB-B46F-423B-9BD2-9319D986D0DD}" type="pres">
      <dgm:prSet presAssocID="{D8AE91F6-0623-43F8-B1B2-4FB0218C6A53}" presName="invisiNode" presStyleLbl="node1" presStyleIdx="0" presStyleCnt="2"/>
      <dgm:spPr/>
    </dgm:pt>
    <dgm:pt modelId="{0DE1D1A0-A6E2-4628-962B-615A0D0E819F}" type="pres">
      <dgm:prSet presAssocID="{D8AE91F6-0623-43F8-B1B2-4FB0218C6A53}" presName="imagNode" presStyleLbl="fgImgPlace1" presStyleIdx="0" presStyleCnt="2"/>
      <dgm:spPr>
        <a:blipFill dpi="0" rotWithShape="1">
          <a:blip xmlns:r="http://schemas.openxmlformats.org/officeDocument/2006/relationships" r:embed="rId1"/>
          <a:srcRect/>
          <a:stretch>
            <a:fillRect t="-3043" b="-3043"/>
          </a:stretch>
        </a:blipFill>
      </dgm:spPr>
    </dgm:pt>
    <dgm:pt modelId="{33ED63CC-F9CB-42DD-9955-8794C5B6C2EA}" type="pres">
      <dgm:prSet presAssocID="{A1AABDFB-F633-4227-97D4-E8AC636F9861}" presName="sibTrans" presStyleLbl="sibTrans2D1" presStyleIdx="0" presStyleCnt="0"/>
      <dgm:spPr/>
    </dgm:pt>
    <dgm:pt modelId="{1B6647B6-D0B1-4658-B856-8E05FFA5A64A}" type="pres">
      <dgm:prSet presAssocID="{DB82AA29-24B9-4464-9F70-42927567FE1B}" presName="compNode" presStyleCnt="0"/>
      <dgm:spPr/>
    </dgm:pt>
    <dgm:pt modelId="{59A56097-6A36-494A-BBC6-B17E6F3D4C70}" type="pres">
      <dgm:prSet presAssocID="{DB82AA29-24B9-4464-9F70-42927567FE1B}" presName="node" presStyleLbl="node1" presStyleIdx="1" presStyleCnt="2" custScaleX="83476" custScaleY="90785">
        <dgm:presLayoutVars>
          <dgm:bulletEnabled val="1"/>
        </dgm:presLayoutVars>
      </dgm:prSet>
      <dgm:spPr/>
    </dgm:pt>
    <dgm:pt modelId="{10E985EB-44AD-4847-9DB5-F57A63CC4FCD}" type="pres">
      <dgm:prSet presAssocID="{DB82AA29-24B9-4464-9F70-42927567FE1B}" presName="invisiNode" presStyleLbl="node1" presStyleIdx="1" presStyleCnt="2"/>
      <dgm:spPr/>
    </dgm:pt>
    <dgm:pt modelId="{FBA69DE6-5BB9-476C-98B1-5287B1AD0066}" type="pres">
      <dgm:prSet presAssocID="{DB82AA29-24B9-4464-9F70-42927567FE1B}" presName="imagNode" presStyleLbl="fgImgPlace1" presStyleIdx="1" presStyleCnt="2"/>
      <dgm:spPr>
        <a:blipFill rotWithShape="1">
          <a:blip xmlns:r="http://schemas.openxmlformats.org/officeDocument/2006/relationships" r:embed="rId2"/>
          <a:srcRect/>
          <a:stretch>
            <a:fillRect t="-8000" b="-8000"/>
          </a:stretch>
        </a:blipFill>
      </dgm:spPr>
    </dgm:pt>
  </dgm:ptLst>
  <dgm:cxnLst>
    <dgm:cxn modelId="{C973400A-AAEB-43BC-862B-ABAF2745ECE7}" type="presOf" srcId="{F988CF0A-A538-4734-8A21-557EC0770934}" destId="{D1850DBF-9E07-4932-8730-30959475F0DE}" srcOrd="0" destOrd="0" presId="urn:microsoft.com/office/officeart/2005/8/layout/pList2"/>
    <dgm:cxn modelId="{7DCF2522-D6FA-4E8F-88B9-0EB3E1B5DFEA}" srcId="{F988CF0A-A538-4734-8A21-557EC0770934}" destId="{D8AE91F6-0623-43F8-B1B2-4FB0218C6A53}" srcOrd="0" destOrd="0" parTransId="{B5E55C2D-B6E9-4BBD-BF9C-0B5DCC1717A4}" sibTransId="{A1AABDFB-F633-4227-97D4-E8AC636F9861}"/>
    <dgm:cxn modelId="{E6CEFC65-B877-45B8-9F69-98C2BFC08CE9}" type="presOf" srcId="{D8AE91F6-0623-43F8-B1B2-4FB0218C6A53}" destId="{1E0F39C6-75B5-4569-A323-207B6B94DB19}" srcOrd="0" destOrd="0" presId="urn:microsoft.com/office/officeart/2005/8/layout/pList2"/>
    <dgm:cxn modelId="{FC7CB476-D185-42AC-AA6A-5D574580DB11}" srcId="{F988CF0A-A538-4734-8A21-557EC0770934}" destId="{DB82AA29-24B9-4464-9F70-42927567FE1B}" srcOrd="1" destOrd="0" parTransId="{4356379E-A81D-4534-80A6-39B7F5474E76}" sibTransId="{A768760E-3EEB-4F4F-9428-AE2E9C97FEB0}"/>
    <dgm:cxn modelId="{74749C59-91C0-4284-8072-501827F733B2}" type="presOf" srcId="{DB82AA29-24B9-4464-9F70-42927567FE1B}" destId="{59A56097-6A36-494A-BBC6-B17E6F3D4C70}" srcOrd="0" destOrd="0" presId="urn:microsoft.com/office/officeart/2005/8/layout/pList2"/>
    <dgm:cxn modelId="{BDF572F3-7169-4139-ADFE-F078CB99B826}" type="presOf" srcId="{A1AABDFB-F633-4227-97D4-E8AC636F9861}" destId="{33ED63CC-F9CB-42DD-9955-8794C5B6C2EA}" srcOrd="0" destOrd="0" presId="urn:microsoft.com/office/officeart/2005/8/layout/pList2"/>
    <dgm:cxn modelId="{548E4554-6C3A-4E1F-8CF5-F3622D758AD7}" type="presParOf" srcId="{D1850DBF-9E07-4932-8730-30959475F0DE}" destId="{82B505BB-42F9-4F21-885A-52CF40FC712D}" srcOrd="0" destOrd="0" presId="urn:microsoft.com/office/officeart/2005/8/layout/pList2"/>
    <dgm:cxn modelId="{E4A5DD02-6537-4059-B464-B3A3DA6C9379}" type="presParOf" srcId="{D1850DBF-9E07-4932-8730-30959475F0DE}" destId="{7BD89BF6-8C05-4C89-AC21-FC4F5E167D13}" srcOrd="1" destOrd="0" presId="urn:microsoft.com/office/officeart/2005/8/layout/pList2"/>
    <dgm:cxn modelId="{13DBF5EA-5666-4A40-8B64-19AE687850C1}" type="presParOf" srcId="{7BD89BF6-8C05-4C89-AC21-FC4F5E167D13}" destId="{19971D19-1A3B-48CA-9964-66C594281776}" srcOrd="0" destOrd="0" presId="urn:microsoft.com/office/officeart/2005/8/layout/pList2"/>
    <dgm:cxn modelId="{7B64B3D7-B8DA-456F-B391-757D9184D742}" type="presParOf" srcId="{19971D19-1A3B-48CA-9964-66C594281776}" destId="{1E0F39C6-75B5-4569-A323-207B6B94DB19}" srcOrd="0" destOrd="0" presId="urn:microsoft.com/office/officeart/2005/8/layout/pList2"/>
    <dgm:cxn modelId="{51756B21-7A8F-45CD-B90D-14C54CD76E19}" type="presParOf" srcId="{19971D19-1A3B-48CA-9964-66C594281776}" destId="{107A37BB-B46F-423B-9BD2-9319D986D0DD}" srcOrd="1" destOrd="0" presId="urn:microsoft.com/office/officeart/2005/8/layout/pList2"/>
    <dgm:cxn modelId="{7333C543-5295-4F30-9607-50DD369E6D8E}" type="presParOf" srcId="{19971D19-1A3B-48CA-9964-66C594281776}" destId="{0DE1D1A0-A6E2-4628-962B-615A0D0E819F}" srcOrd="2" destOrd="0" presId="urn:microsoft.com/office/officeart/2005/8/layout/pList2"/>
    <dgm:cxn modelId="{6F7E11FF-4615-435A-8FD2-962C7E3301EA}" type="presParOf" srcId="{7BD89BF6-8C05-4C89-AC21-FC4F5E167D13}" destId="{33ED63CC-F9CB-42DD-9955-8794C5B6C2EA}" srcOrd="1" destOrd="0" presId="urn:microsoft.com/office/officeart/2005/8/layout/pList2"/>
    <dgm:cxn modelId="{669C33CD-A486-42BA-94B9-77D7CA0E0427}" type="presParOf" srcId="{7BD89BF6-8C05-4C89-AC21-FC4F5E167D13}" destId="{1B6647B6-D0B1-4658-B856-8E05FFA5A64A}" srcOrd="2" destOrd="0" presId="urn:microsoft.com/office/officeart/2005/8/layout/pList2"/>
    <dgm:cxn modelId="{66D3645B-D4E9-4D4C-A71F-3C617B4F2240}" type="presParOf" srcId="{1B6647B6-D0B1-4658-B856-8E05FFA5A64A}" destId="{59A56097-6A36-494A-BBC6-B17E6F3D4C70}" srcOrd="0" destOrd="0" presId="urn:microsoft.com/office/officeart/2005/8/layout/pList2"/>
    <dgm:cxn modelId="{F57F4EE0-BA9C-4771-9A55-958E73B38278}" type="presParOf" srcId="{1B6647B6-D0B1-4658-B856-8E05FFA5A64A}" destId="{10E985EB-44AD-4847-9DB5-F57A63CC4FCD}" srcOrd="1" destOrd="0" presId="urn:microsoft.com/office/officeart/2005/8/layout/pList2"/>
    <dgm:cxn modelId="{2415157D-76B3-450E-AEDB-57309AE060B3}" type="presParOf" srcId="{1B6647B6-D0B1-4658-B856-8E05FFA5A64A}" destId="{FBA69DE6-5BB9-476C-98B1-5287B1AD006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88CF0A-A538-4734-8A21-557EC0770934}"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D8AE91F6-0623-43F8-B1B2-4FB0218C6A53}">
      <dgm:prSet phldrT="[Text]"/>
      <dgm:spPr>
        <a:solidFill>
          <a:srgbClr val="458422"/>
        </a:solidFill>
      </dgm:spPr>
      <dgm:t>
        <a:bodyPr/>
        <a:lstStyle/>
        <a:p>
          <a:endParaRPr lang="en-US" dirty="0"/>
        </a:p>
      </dgm:t>
    </dgm:pt>
    <dgm:pt modelId="{B5E55C2D-B6E9-4BBD-BF9C-0B5DCC1717A4}" type="parTrans" cxnId="{7DCF2522-D6FA-4E8F-88B9-0EB3E1B5DFEA}">
      <dgm:prSet/>
      <dgm:spPr/>
      <dgm:t>
        <a:bodyPr/>
        <a:lstStyle/>
        <a:p>
          <a:endParaRPr lang="en-US"/>
        </a:p>
      </dgm:t>
    </dgm:pt>
    <dgm:pt modelId="{A1AABDFB-F633-4227-97D4-E8AC636F9861}" type="sibTrans" cxnId="{7DCF2522-D6FA-4E8F-88B9-0EB3E1B5DFEA}">
      <dgm:prSet/>
      <dgm:spPr/>
      <dgm:t>
        <a:bodyPr/>
        <a:lstStyle/>
        <a:p>
          <a:endParaRPr lang="en-US"/>
        </a:p>
      </dgm:t>
    </dgm:pt>
    <dgm:pt modelId="{DB82AA29-24B9-4464-9F70-42927567FE1B}">
      <dgm:prSet phldrT="[Text]"/>
      <dgm:spPr>
        <a:solidFill>
          <a:srgbClr val="458422"/>
        </a:solidFill>
      </dgm:spPr>
      <dgm:t>
        <a:bodyPr/>
        <a:lstStyle/>
        <a:p>
          <a:endParaRPr lang="en-US" dirty="0"/>
        </a:p>
      </dgm:t>
    </dgm:pt>
    <dgm:pt modelId="{4356379E-A81D-4534-80A6-39B7F5474E76}" type="parTrans" cxnId="{FC7CB476-D185-42AC-AA6A-5D574580DB11}">
      <dgm:prSet/>
      <dgm:spPr/>
      <dgm:t>
        <a:bodyPr/>
        <a:lstStyle/>
        <a:p>
          <a:endParaRPr lang="en-US"/>
        </a:p>
      </dgm:t>
    </dgm:pt>
    <dgm:pt modelId="{A768760E-3EEB-4F4F-9428-AE2E9C97FEB0}" type="sibTrans" cxnId="{FC7CB476-D185-42AC-AA6A-5D574580DB11}">
      <dgm:prSet/>
      <dgm:spPr/>
      <dgm:t>
        <a:bodyPr/>
        <a:lstStyle/>
        <a:p>
          <a:endParaRPr lang="en-US"/>
        </a:p>
      </dgm:t>
    </dgm:pt>
    <dgm:pt modelId="{B01391F7-6DCD-4C7E-B396-B1F215AB0832}">
      <dgm:prSet phldrT="[Text]"/>
      <dgm:spPr>
        <a:solidFill>
          <a:srgbClr val="458422"/>
        </a:solidFill>
      </dgm:spPr>
      <dgm:t>
        <a:bodyPr/>
        <a:lstStyle/>
        <a:p>
          <a:r>
            <a:rPr lang="en-US" dirty="0"/>
            <a:t> </a:t>
          </a:r>
        </a:p>
      </dgm:t>
    </dgm:pt>
    <dgm:pt modelId="{56874755-953C-43D5-8B93-E68B8E2EE513}" type="sibTrans" cxnId="{58786A9D-F75C-4A17-B7EC-DED430233F14}">
      <dgm:prSet/>
      <dgm:spPr/>
      <dgm:t>
        <a:bodyPr/>
        <a:lstStyle/>
        <a:p>
          <a:endParaRPr lang="en-US"/>
        </a:p>
      </dgm:t>
    </dgm:pt>
    <dgm:pt modelId="{81C649E2-0812-4735-89FC-5BDC02C9B833}" type="parTrans" cxnId="{58786A9D-F75C-4A17-B7EC-DED430233F14}">
      <dgm:prSet/>
      <dgm:spPr/>
      <dgm:t>
        <a:bodyPr/>
        <a:lstStyle/>
        <a:p>
          <a:endParaRPr lang="en-US"/>
        </a:p>
      </dgm:t>
    </dgm:pt>
    <dgm:pt modelId="{D1850DBF-9E07-4932-8730-30959475F0DE}" type="pres">
      <dgm:prSet presAssocID="{F988CF0A-A538-4734-8A21-557EC0770934}" presName="Name0" presStyleCnt="0">
        <dgm:presLayoutVars>
          <dgm:dir/>
          <dgm:resizeHandles val="exact"/>
        </dgm:presLayoutVars>
      </dgm:prSet>
      <dgm:spPr/>
    </dgm:pt>
    <dgm:pt modelId="{82B505BB-42F9-4F21-885A-52CF40FC712D}" type="pres">
      <dgm:prSet presAssocID="{F988CF0A-A538-4734-8A21-557EC0770934}" presName="bkgdShp" presStyleLbl="alignAccFollowNode1" presStyleIdx="0" presStyleCnt="1" custScaleX="99914" custLinFactNeighborX="-411" custLinFactNeighborY="10166">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pt>
    <dgm:pt modelId="{7BD89BF6-8C05-4C89-AC21-FC4F5E167D13}" type="pres">
      <dgm:prSet presAssocID="{F988CF0A-A538-4734-8A21-557EC0770934}" presName="linComp" presStyleCnt="0"/>
      <dgm:spPr/>
    </dgm:pt>
    <dgm:pt modelId="{19971D19-1A3B-48CA-9964-66C594281776}" type="pres">
      <dgm:prSet presAssocID="{D8AE91F6-0623-43F8-B1B2-4FB0218C6A53}" presName="compNode" presStyleCnt="0"/>
      <dgm:spPr/>
    </dgm:pt>
    <dgm:pt modelId="{1E0F39C6-75B5-4569-A323-207B6B94DB19}" type="pres">
      <dgm:prSet presAssocID="{D8AE91F6-0623-43F8-B1B2-4FB0218C6A53}" presName="node" presStyleLbl="node1" presStyleIdx="0" presStyleCnt="2" custScaleX="95615" custScaleY="90216" custLinFactNeighborX="-114" custLinFactNeighborY="7220">
        <dgm:presLayoutVars>
          <dgm:bulletEnabled val="1"/>
        </dgm:presLayoutVars>
      </dgm:prSet>
      <dgm:spPr/>
    </dgm:pt>
    <dgm:pt modelId="{107A37BB-B46F-423B-9BD2-9319D986D0DD}" type="pres">
      <dgm:prSet presAssocID="{D8AE91F6-0623-43F8-B1B2-4FB0218C6A53}" presName="invisiNode" presStyleLbl="node1" presStyleIdx="0" presStyleCnt="2"/>
      <dgm:spPr/>
    </dgm:pt>
    <dgm:pt modelId="{0DE1D1A0-A6E2-4628-962B-615A0D0E819F}" type="pres">
      <dgm:prSet presAssocID="{D8AE91F6-0623-43F8-B1B2-4FB0218C6A53}" presName="imagNode" presStyleLbl="fgImgPlace1" presStyleIdx="0" presStyleCnt="2" custScaleX="93527"/>
      <dgm:spPr>
        <a:blipFill dpi="0" rotWithShape="1">
          <a:blip xmlns:r="http://schemas.openxmlformats.org/officeDocument/2006/relationships" r:embed="rId1"/>
          <a:srcRect/>
          <a:stretch>
            <a:fillRect t="-1062" b="-1062"/>
          </a:stretch>
        </a:blipFill>
      </dgm:spPr>
    </dgm:pt>
    <dgm:pt modelId="{33ED63CC-F9CB-42DD-9955-8794C5B6C2EA}" type="pres">
      <dgm:prSet presAssocID="{A1AABDFB-F633-4227-97D4-E8AC636F9861}" presName="sibTrans" presStyleLbl="sibTrans2D1" presStyleIdx="0" presStyleCnt="0"/>
      <dgm:spPr/>
    </dgm:pt>
    <dgm:pt modelId="{11121E5C-D75B-41FD-85A8-5D9C298F702A}" type="pres">
      <dgm:prSet presAssocID="{B01391F7-6DCD-4C7E-B396-B1F215AB0832}" presName="compNode" presStyleCnt="0"/>
      <dgm:spPr/>
    </dgm:pt>
    <dgm:pt modelId="{C3102399-40DB-4A5D-8C8B-ADD4184096BF}" type="pres">
      <dgm:prSet presAssocID="{B01391F7-6DCD-4C7E-B396-B1F215AB0832}" presName="node" presStyleLbl="node1" presStyleIdx="1" presStyleCnt="2" custScaleY="90155">
        <dgm:presLayoutVars>
          <dgm:bulletEnabled val="1"/>
        </dgm:presLayoutVars>
      </dgm:prSet>
      <dgm:spPr/>
    </dgm:pt>
    <dgm:pt modelId="{2FEF9F56-EF02-423D-A40B-907457E0C8B4}" type="pres">
      <dgm:prSet presAssocID="{B01391F7-6DCD-4C7E-B396-B1F215AB0832}" presName="invisiNode" presStyleLbl="node1" presStyleIdx="1" presStyleCnt="2"/>
      <dgm:spPr/>
    </dgm:pt>
    <dgm:pt modelId="{0FD79B8C-39E8-4E8E-92B8-9794B3FED0F4}" type="pres">
      <dgm:prSet presAssocID="{B01391F7-6DCD-4C7E-B396-B1F215AB0832}" presName="imagNode" presStyleLbl="fgImgPlace1" presStyleIdx="1" presStyleCnt="2" custScaleX="85228"/>
      <dgm:spPr>
        <a:blipFill rotWithShape="1">
          <a:blip xmlns:r="http://schemas.openxmlformats.org/officeDocument/2006/relationships" r:embed="rId2"/>
          <a:srcRect/>
          <a:stretch>
            <a:fillRect t="-2000" b="-2000"/>
          </a:stretch>
        </a:blipFill>
      </dgm:spPr>
    </dgm:pt>
  </dgm:ptLst>
  <dgm:cxnLst>
    <dgm:cxn modelId="{C973400A-AAEB-43BC-862B-ABAF2745ECE7}" type="presOf" srcId="{F988CF0A-A538-4734-8A21-557EC0770934}" destId="{D1850DBF-9E07-4932-8730-30959475F0DE}" srcOrd="0" destOrd="0" presId="urn:microsoft.com/office/officeart/2005/8/layout/pList2"/>
    <dgm:cxn modelId="{7DCF2522-D6FA-4E8F-88B9-0EB3E1B5DFEA}" srcId="{F988CF0A-A538-4734-8A21-557EC0770934}" destId="{D8AE91F6-0623-43F8-B1B2-4FB0218C6A53}" srcOrd="0" destOrd="0" parTransId="{B5E55C2D-B6E9-4BBD-BF9C-0B5DCC1717A4}" sibTransId="{A1AABDFB-F633-4227-97D4-E8AC636F9861}"/>
    <dgm:cxn modelId="{E6CEFC65-B877-45B8-9F69-98C2BFC08CE9}" type="presOf" srcId="{D8AE91F6-0623-43F8-B1B2-4FB0218C6A53}" destId="{1E0F39C6-75B5-4569-A323-207B6B94DB19}" srcOrd="0" destOrd="0" presId="urn:microsoft.com/office/officeart/2005/8/layout/pList2"/>
    <dgm:cxn modelId="{95625473-9046-40E9-AE43-53EB624A2EF8}" type="presOf" srcId="{B01391F7-6DCD-4C7E-B396-B1F215AB0832}" destId="{C3102399-40DB-4A5D-8C8B-ADD4184096BF}" srcOrd="0" destOrd="0" presId="urn:microsoft.com/office/officeart/2005/8/layout/pList2"/>
    <dgm:cxn modelId="{FC7CB476-D185-42AC-AA6A-5D574580DB11}" srcId="{D8AE91F6-0623-43F8-B1B2-4FB0218C6A53}" destId="{DB82AA29-24B9-4464-9F70-42927567FE1B}" srcOrd="0" destOrd="0" parTransId="{4356379E-A81D-4534-80A6-39B7F5474E76}" sibTransId="{A768760E-3EEB-4F4F-9428-AE2E9C97FEB0}"/>
    <dgm:cxn modelId="{7E3B0A94-34E3-43E0-8974-E4BA7F677591}" type="presOf" srcId="{DB82AA29-24B9-4464-9F70-42927567FE1B}" destId="{1E0F39C6-75B5-4569-A323-207B6B94DB19}" srcOrd="0" destOrd="1" presId="urn:microsoft.com/office/officeart/2005/8/layout/pList2"/>
    <dgm:cxn modelId="{58786A9D-F75C-4A17-B7EC-DED430233F14}" srcId="{F988CF0A-A538-4734-8A21-557EC0770934}" destId="{B01391F7-6DCD-4C7E-B396-B1F215AB0832}" srcOrd="1" destOrd="0" parTransId="{81C649E2-0812-4735-89FC-5BDC02C9B833}" sibTransId="{56874755-953C-43D5-8B93-E68B8E2EE513}"/>
    <dgm:cxn modelId="{BDF572F3-7169-4139-ADFE-F078CB99B826}" type="presOf" srcId="{A1AABDFB-F633-4227-97D4-E8AC636F9861}" destId="{33ED63CC-F9CB-42DD-9955-8794C5B6C2EA}" srcOrd="0" destOrd="0" presId="urn:microsoft.com/office/officeart/2005/8/layout/pList2"/>
    <dgm:cxn modelId="{548E4554-6C3A-4E1F-8CF5-F3622D758AD7}" type="presParOf" srcId="{D1850DBF-9E07-4932-8730-30959475F0DE}" destId="{82B505BB-42F9-4F21-885A-52CF40FC712D}" srcOrd="0" destOrd="0" presId="urn:microsoft.com/office/officeart/2005/8/layout/pList2"/>
    <dgm:cxn modelId="{E4A5DD02-6537-4059-B464-B3A3DA6C9379}" type="presParOf" srcId="{D1850DBF-9E07-4932-8730-30959475F0DE}" destId="{7BD89BF6-8C05-4C89-AC21-FC4F5E167D13}" srcOrd="1" destOrd="0" presId="urn:microsoft.com/office/officeart/2005/8/layout/pList2"/>
    <dgm:cxn modelId="{13DBF5EA-5666-4A40-8B64-19AE687850C1}" type="presParOf" srcId="{7BD89BF6-8C05-4C89-AC21-FC4F5E167D13}" destId="{19971D19-1A3B-48CA-9964-66C594281776}" srcOrd="0" destOrd="0" presId="urn:microsoft.com/office/officeart/2005/8/layout/pList2"/>
    <dgm:cxn modelId="{7B64B3D7-B8DA-456F-B391-757D9184D742}" type="presParOf" srcId="{19971D19-1A3B-48CA-9964-66C594281776}" destId="{1E0F39C6-75B5-4569-A323-207B6B94DB19}" srcOrd="0" destOrd="0" presId="urn:microsoft.com/office/officeart/2005/8/layout/pList2"/>
    <dgm:cxn modelId="{51756B21-7A8F-45CD-B90D-14C54CD76E19}" type="presParOf" srcId="{19971D19-1A3B-48CA-9964-66C594281776}" destId="{107A37BB-B46F-423B-9BD2-9319D986D0DD}" srcOrd="1" destOrd="0" presId="urn:microsoft.com/office/officeart/2005/8/layout/pList2"/>
    <dgm:cxn modelId="{7333C543-5295-4F30-9607-50DD369E6D8E}" type="presParOf" srcId="{19971D19-1A3B-48CA-9964-66C594281776}" destId="{0DE1D1A0-A6E2-4628-962B-615A0D0E819F}" srcOrd="2" destOrd="0" presId="urn:microsoft.com/office/officeart/2005/8/layout/pList2"/>
    <dgm:cxn modelId="{6F7E11FF-4615-435A-8FD2-962C7E3301EA}" type="presParOf" srcId="{7BD89BF6-8C05-4C89-AC21-FC4F5E167D13}" destId="{33ED63CC-F9CB-42DD-9955-8794C5B6C2EA}" srcOrd="1" destOrd="0" presId="urn:microsoft.com/office/officeart/2005/8/layout/pList2"/>
    <dgm:cxn modelId="{3DE03748-4BC9-4F5F-B927-F513C24B0951}" type="presParOf" srcId="{7BD89BF6-8C05-4C89-AC21-FC4F5E167D13}" destId="{11121E5C-D75B-41FD-85A8-5D9C298F702A}" srcOrd="2" destOrd="0" presId="urn:microsoft.com/office/officeart/2005/8/layout/pList2"/>
    <dgm:cxn modelId="{7623E15F-C274-4943-B266-346F7CABB16C}" type="presParOf" srcId="{11121E5C-D75B-41FD-85A8-5D9C298F702A}" destId="{C3102399-40DB-4A5D-8C8B-ADD4184096BF}" srcOrd="0" destOrd="0" presId="urn:microsoft.com/office/officeart/2005/8/layout/pList2"/>
    <dgm:cxn modelId="{EE28ACDD-E788-4DBA-8E21-07C906B0E06E}" type="presParOf" srcId="{11121E5C-D75B-41FD-85A8-5D9C298F702A}" destId="{2FEF9F56-EF02-423D-A40B-907457E0C8B4}" srcOrd="1" destOrd="0" presId="urn:microsoft.com/office/officeart/2005/8/layout/pList2"/>
    <dgm:cxn modelId="{7F7C08BE-5FCE-4A03-A451-594929955B2B}" type="presParOf" srcId="{11121E5C-D75B-41FD-85A8-5D9C298F702A}" destId="{0FD79B8C-39E8-4E8E-92B8-9794B3FED0F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88CF0A-A538-4734-8A21-557EC0770934}" type="doc">
      <dgm:prSet loTypeId="urn:microsoft.com/office/officeart/2005/8/layout/pList2" loCatId="list" qsTypeId="urn:microsoft.com/office/officeart/2005/8/quickstyle/simple1" qsCatId="simple" csTypeId="urn:microsoft.com/office/officeart/2005/8/colors/accent1_2" csCatId="accent1" phldr="1"/>
      <dgm:spPr/>
    </dgm:pt>
    <dgm:pt modelId="{D8AE91F6-0623-43F8-B1B2-4FB0218C6A53}">
      <dgm:prSet phldrT="[Text]"/>
      <dgm:spPr/>
      <dgm:t>
        <a:bodyPr/>
        <a:lstStyle/>
        <a:p>
          <a:endParaRPr lang="en-US" dirty="0"/>
        </a:p>
      </dgm:t>
    </dgm:pt>
    <dgm:pt modelId="{B5E55C2D-B6E9-4BBD-BF9C-0B5DCC1717A4}" type="parTrans" cxnId="{7DCF2522-D6FA-4E8F-88B9-0EB3E1B5DFEA}">
      <dgm:prSet/>
      <dgm:spPr/>
      <dgm:t>
        <a:bodyPr/>
        <a:lstStyle/>
        <a:p>
          <a:endParaRPr lang="en-US"/>
        </a:p>
      </dgm:t>
    </dgm:pt>
    <dgm:pt modelId="{A1AABDFB-F633-4227-97D4-E8AC636F9861}" type="sibTrans" cxnId="{7DCF2522-D6FA-4E8F-88B9-0EB3E1B5DFEA}">
      <dgm:prSet/>
      <dgm:spPr/>
      <dgm:t>
        <a:bodyPr/>
        <a:lstStyle/>
        <a:p>
          <a:endParaRPr lang="en-US"/>
        </a:p>
      </dgm:t>
    </dgm:pt>
    <dgm:pt modelId="{DB82AA29-24B9-4464-9F70-42927567FE1B}">
      <dgm:prSet phldrT="[Text]"/>
      <dgm:spPr/>
      <dgm:t>
        <a:bodyPr/>
        <a:lstStyle/>
        <a:p>
          <a:endParaRPr lang="en-US" dirty="0"/>
        </a:p>
      </dgm:t>
    </dgm:pt>
    <dgm:pt modelId="{4356379E-A81D-4534-80A6-39B7F5474E76}" type="parTrans" cxnId="{FC7CB476-D185-42AC-AA6A-5D574580DB11}">
      <dgm:prSet/>
      <dgm:spPr/>
      <dgm:t>
        <a:bodyPr/>
        <a:lstStyle/>
        <a:p>
          <a:endParaRPr lang="en-US"/>
        </a:p>
      </dgm:t>
    </dgm:pt>
    <dgm:pt modelId="{A768760E-3EEB-4F4F-9428-AE2E9C97FEB0}" type="sibTrans" cxnId="{FC7CB476-D185-42AC-AA6A-5D574580DB11}">
      <dgm:prSet/>
      <dgm:spPr/>
      <dgm:t>
        <a:bodyPr/>
        <a:lstStyle/>
        <a:p>
          <a:endParaRPr lang="en-US"/>
        </a:p>
      </dgm:t>
    </dgm:pt>
    <dgm:pt modelId="{D1850DBF-9E07-4932-8730-30959475F0DE}" type="pres">
      <dgm:prSet presAssocID="{F988CF0A-A538-4734-8A21-557EC0770934}" presName="Name0" presStyleCnt="0">
        <dgm:presLayoutVars>
          <dgm:dir/>
          <dgm:resizeHandles val="exact"/>
        </dgm:presLayoutVars>
      </dgm:prSet>
      <dgm:spPr/>
    </dgm:pt>
    <dgm:pt modelId="{82B505BB-42F9-4F21-885A-52CF40FC712D}" type="pres">
      <dgm:prSet presAssocID="{F988CF0A-A538-4734-8A21-557EC0770934}" presName="bkgdShp" presStyleLbl="alignAccFollowNode1" presStyleIdx="0" presStyleCnt="1" custLinFactNeighborX="-1227" custLinFactNeighborY="10679"/>
      <dgm:spPr/>
    </dgm:pt>
    <dgm:pt modelId="{7BD89BF6-8C05-4C89-AC21-FC4F5E167D13}" type="pres">
      <dgm:prSet presAssocID="{F988CF0A-A538-4734-8A21-557EC0770934}" presName="linComp" presStyleCnt="0"/>
      <dgm:spPr/>
    </dgm:pt>
    <dgm:pt modelId="{19971D19-1A3B-48CA-9964-66C594281776}" type="pres">
      <dgm:prSet presAssocID="{D8AE91F6-0623-43F8-B1B2-4FB0218C6A53}" presName="compNode" presStyleCnt="0"/>
      <dgm:spPr/>
    </dgm:pt>
    <dgm:pt modelId="{1E0F39C6-75B5-4569-A323-207B6B94DB19}" type="pres">
      <dgm:prSet presAssocID="{D8AE91F6-0623-43F8-B1B2-4FB0218C6A53}" presName="node" presStyleLbl="node1" presStyleIdx="0" presStyleCnt="2" custScaleX="86591" custLinFactNeighborX="-4478" custLinFactNeighborY="5265">
        <dgm:presLayoutVars>
          <dgm:bulletEnabled val="1"/>
        </dgm:presLayoutVars>
      </dgm:prSet>
      <dgm:spPr/>
    </dgm:pt>
    <dgm:pt modelId="{107A37BB-B46F-423B-9BD2-9319D986D0DD}" type="pres">
      <dgm:prSet presAssocID="{D8AE91F6-0623-43F8-B1B2-4FB0218C6A53}" presName="invisiNode" presStyleLbl="node1" presStyleIdx="0" presStyleCnt="2"/>
      <dgm:spPr/>
    </dgm:pt>
    <dgm:pt modelId="{0DE1D1A0-A6E2-4628-962B-615A0D0E819F}" type="pres">
      <dgm:prSet presAssocID="{D8AE91F6-0623-43F8-B1B2-4FB0218C6A53}" presName="imagNode" presStyleLbl="fgImgPlace1" presStyleIdx="0" presStyleCnt="2" custScaleX="82486"/>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33ED63CC-F9CB-42DD-9955-8794C5B6C2EA}" type="pres">
      <dgm:prSet presAssocID="{A1AABDFB-F633-4227-97D4-E8AC636F9861}" presName="sibTrans" presStyleLbl="sibTrans2D1" presStyleIdx="0" presStyleCnt="0"/>
      <dgm:spPr/>
    </dgm:pt>
    <dgm:pt modelId="{1B6647B6-D0B1-4658-B856-8E05FFA5A64A}" type="pres">
      <dgm:prSet presAssocID="{DB82AA29-24B9-4464-9F70-42927567FE1B}" presName="compNode" presStyleCnt="0"/>
      <dgm:spPr/>
    </dgm:pt>
    <dgm:pt modelId="{59A56097-6A36-494A-BBC6-B17E6F3D4C70}" type="pres">
      <dgm:prSet presAssocID="{DB82AA29-24B9-4464-9F70-42927567FE1B}" presName="node" presStyleLbl="node1" presStyleIdx="1" presStyleCnt="2" custScaleX="88557">
        <dgm:presLayoutVars>
          <dgm:bulletEnabled val="1"/>
        </dgm:presLayoutVars>
      </dgm:prSet>
      <dgm:spPr/>
    </dgm:pt>
    <dgm:pt modelId="{10E985EB-44AD-4847-9DB5-F57A63CC4FCD}" type="pres">
      <dgm:prSet presAssocID="{DB82AA29-24B9-4464-9F70-42927567FE1B}" presName="invisiNode" presStyleLbl="node1" presStyleIdx="1" presStyleCnt="2"/>
      <dgm:spPr/>
    </dgm:pt>
    <dgm:pt modelId="{FBA69DE6-5BB9-476C-98B1-5287B1AD0066}" type="pres">
      <dgm:prSet presAssocID="{DB82AA29-24B9-4464-9F70-42927567FE1B}" presName="imagNode" presStyleLbl="fgImgPlace1" presStyleIdx="1" presStyleCnt="2" custScaleX="8479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419" b="-11419"/>
          </a:stretch>
        </a:blipFill>
      </dgm:spPr>
    </dgm:pt>
  </dgm:ptLst>
  <dgm:cxnLst>
    <dgm:cxn modelId="{C973400A-AAEB-43BC-862B-ABAF2745ECE7}" type="presOf" srcId="{F988CF0A-A538-4734-8A21-557EC0770934}" destId="{D1850DBF-9E07-4932-8730-30959475F0DE}" srcOrd="0" destOrd="0" presId="urn:microsoft.com/office/officeart/2005/8/layout/pList2"/>
    <dgm:cxn modelId="{7DCF2522-D6FA-4E8F-88B9-0EB3E1B5DFEA}" srcId="{F988CF0A-A538-4734-8A21-557EC0770934}" destId="{D8AE91F6-0623-43F8-B1B2-4FB0218C6A53}" srcOrd="0" destOrd="0" parTransId="{B5E55C2D-B6E9-4BBD-BF9C-0B5DCC1717A4}" sibTransId="{A1AABDFB-F633-4227-97D4-E8AC636F9861}"/>
    <dgm:cxn modelId="{E6CEFC65-B877-45B8-9F69-98C2BFC08CE9}" type="presOf" srcId="{D8AE91F6-0623-43F8-B1B2-4FB0218C6A53}" destId="{1E0F39C6-75B5-4569-A323-207B6B94DB19}" srcOrd="0" destOrd="0" presId="urn:microsoft.com/office/officeart/2005/8/layout/pList2"/>
    <dgm:cxn modelId="{FC7CB476-D185-42AC-AA6A-5D574580DB11}" srcId="{F988CF0A-A538-4734-8A21-557EC0770934}" destId="{DB82AA29-24B9-4464-9F70-42927567FE1B}" srcOrd="1" destOrd="0" parTransId="{4356379E-A81D-4534-80A6-39B7F5474E76}" sibTransId="{A768760E-3EEB-4F4F-9428-AE2E9C97FEB0}"/>
    <dgm:cxn modelId="{74749C59-91C0-4284-8072-501827F733B2}" type="presOf" srcId="{DB82AA29-24B9-4464-9F70-42927567FE1B}" destId="{59A56097-6A36-494A-BBC6-B17E6F3D4C70}" srcOrd="0" destOrd="0" presId="urn:microsoft.com/office/officeart/2005/8/layout/pList2"/>
    <dgm:cxn modelId="{BDF572F3-7169-4139-ADFE-F078CB99B826}" type="presOf" srcId="{A1AABDFB-F633-4227-97D4-E8AC636F9861}" destId="{33ED63CC-F9CB-42DD-9955-8794C5B6C2EA}" srcOrd="0" destOrd="0" presId="urn:microsoft.com/office/officeart/2005/8/layout/pList2"/>
    <dgm:cxn modelId="{548E4554-6C3A-4E1F-8CF5-F3622D758AD7}" type="presParOf" srcId="{D1850DBF-9E07-4932-8730-30959475F0DE}" destId="{82B505BB-42F9-4F21-885A-52CF40FC712D}" srcOrd="0" destOrd="0" presId="urn:microsoft.com/office/officeart/2005/8/layout/pList2"/>
    <dgm:cxn modelId="{E4A5DD02-6537-4059-B464-B3A3DA6C9379}" type="presParOf" srcId="{D1850DBF-9E07-4932-8730-30959475F0DE}" destId="{7BD89BF6-8C05-4C89-AC21-FC4F5E167D13}" srcOrd="1" destOrd="0" presId="urn:microsoft.com/office/officeart/2005/8/layout/pList2"/>
    <dgm:cxn modelId="{13DBF5EA-5666-4A40-8B64-19AE687850C1}" type="presParOf" srcId="{7BD89BF6-8C05-4C89-AC21-FC4F5E167D13}" destId="{19971D19-1A3B-48CA-9964-66C594281776}" srcOrd="0" destOrd="0" presId="urn:microsoft.com/office/officeart/2005/8/layout/pList2"/>
    <dgm:cxn modelId="{7B64B3D7-B8DA-456F-B391-757D9184D742}" type="presParOf" srcId="{19971D19-1A3B-48CA-9964-66C594281776}" destId="{1E0F39C6-75B5-4569-A323-207B6B94DB19}" srcOrd="0" destOrd="0" presId="urn:microsoft.com/office/officeart/2005/8/layout/pList2"/>
    <dgm:cxn modelId="{51756B21-7A8F-45CD-B90D-14C54CD76E19}" type="presParOf" srcId="{19971D19-1A3B-48CA-9964-66C594281776}" destId="{107A37BB-B46F-423B-9BD2-9319D986D0DD}" srcOrd="1" destOrd="0" presId="urn:microsoft.com/office/officeart/2005/8/layout/pList2"/>
    <dgm:cxn modelId="{7333C543-5295-4F30-9607-50DD369E6D8E}" type="presParOf" srcId="{19971D19-1A3B-48CA-9964-66C594281776}" destId="{0DE1D1A0-A6E2-4628-962B-615A0D0E819F}" srcOrd="2" destOrd="0" presId="urn:microsoft.com/office/officeart/2005/8/layout/pList2"/>
    <dgm:cxn modelId="{6F7E11FF-4615-435A-8FD2-962C7E3301EA}" type="presParOf" srcId="{7BD89BF6-8C05-4C89-AC21-FC4F5E167D13}" destId="{33ED63CC-F9CB-42DD-9955-8794C5B6C2EA}" srcOrd="1" destOrd="0" presId="urn:microsoft.com/office/officeart/2005/8/layout/pList2"/>
    <dgm:cxn modelId="{669C33CD-A486-42BA-94B9-77D7CA0E0427}" type="presParOf" srcId="{7BD89BF6-8C05-4C89-AC21-FC4F5E167D13}" destId="{1B6647B6-D0B1-4658-B856-8E05FFA5A64A}" srcOrd="2" destOrd="0" presId="urn:microsoft.com/office/officeart/2005/8/layout/pList2"/>
    <dgm:cxn modelId="{66D3645B-D4E9-4D4C-A71F-3C617B4F2240}" type="presParOf" srcId="{1B6647B6-D0B1-4658-B856-8E05FFA5A64A}" destId="{59A56097-6A36-494A-BBC6-B17E6F3D4C70}" srcOrd="0" destOrd="0" presId="urn:microsoft.com/office/officeart/2005/8/layout/pList2"/>
    <dgm:cxn modelId="{F57F4EE0-BA9C-4771-9A55-958E73B38278}" type="presParOf" srcId="{1B6647B6-D0B1-4658-B856-8E05FFA5A64A}" destId="{10E985EB-44AD-4847-9DB5-F57A63CC4FCD}" srcOrd="1" destOrd="0" presId="urn:microsoft.com/office/officeart/2005/8/layout/pList2"/>
    <dgm:cxn modelId="{2415157D-76B3-450E-AEDB-57309AE060B3}" type="presParOf" srcId="{1B6647B6-D0B1-4658-B856-8E05FFA5A64A}" destId="{FBA69DE6-5BB9-476C-98B1-5287B1AD006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505BB-42F9-4F21-885A-52CF40FC712D}">
      <dsp:nvSpPr>
        <dsp:cNvPr id="0" name=""/>
        <dsp:cNvSpPr/>
      </dsp:nvSpPr>
      <dsp:spPr>
        <a:xfrm>
          <a:off x="0" y="219338"/>
          <a:ext cx="9652444" cy="2329167"/>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E1D1A0-A6E2-4628-962B-615A0D0E819F}">
      <dsp:nvSpPr>
        <dsp:cNvPr id="0" name=""/>
        <dsp:cNvSpPr/>
      </dsp:nvSpPr>
      <dsp:spPr>
        <a:xfrm>
          <a:off x="290680" y="396086"/>
          <a:ext cx="4319562" cy="1708055"/>
        </a:xfrm>
        <a:prstGeom prst="roundRect">
          <a:avLst>
            <a:gd name="adj" fmla="val 10000"/>
          </a:avLst>
        </a:prstGeom>
        <a:blipFill dpi="0" rotWithShape="1">
          <a:blip xmlns:r="http://schemas.openxmlformats.org/officeDocument/2006/relationships" r:embed="rId1"/>
          <a:srcRect/>
          <a:stretch>
            <a:fillRect t="-3043" b="-3043"/>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0F39C6-75B5-4569-A323-207B6B94DB19}">
      <dsp:nvSpPr>
        <dsp:cNvPr id="0" name=""/>
        <dsp:cNvSpPr/>
      </dsp:nvSpPr>
      <dsp:spPr>
        <a:xfrm rot="10800000">
          <a:off x="590782" y="2528739"/>
          <a:ext cx="3719359" cy="2618677"/>
        </a:xfrm>
        <a:prstGeom prst="round2SameRect">
          <a:avLst>
            <a:gd name="adj1" fmla="val 10500"/>
            <a:gd name="adj2" fmla="val 0"/>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en-US" sz="6500" kern="1200" dirty="0"/>
        </a:p>
      </dsp:txBody>
      <dsp:txXfrm rot="10800000">
        <a:off x="671315" y="2528739"/>
        <a:ext cx="3558293" cy="2538144"/>
      </dsp:txXfrm>
    </dsp:sp>
    <dsp:sp modelId="{FBA69DE6-5BB9-476C-98B1-5287B1AD0066}">
      <dsp:nvSpPr>
        <dsp:cNvPr id="0" name=""/>
        <dsp:cNvSpPr/>
      </dsp:nvSpPr>
      <dsp:spPr>
        <a:xfrm>
          <a:off x="5042200" y="404648"/>
          <a:ext cx="4319562" cy="1708055"/>
        </a:xfrm>
        <a:prstGeom prst="roundRect">
          <a:avLst>
            <a:gd name="adj" fmla="val 10000"/>
          </a:avLst>
        </a:prstGeom>
        <a:blipFill rotWithShape="1">
          <a:blip xmlns:r="http://schemas.openxmlformats.org/officeDocument/2006/relationships" r:embed="rId2"/>
          <a:srcRect/>
          <a:stretch>
            <a:fillRect t="-8000" b="-8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A56097-6A36-494A-BBC6-B17E6F3D4C70}">
      <dsp:nvSpPr>
        <dsp:cNvPr id="0" name=""/>
        <dsp:cNvSpPr/>
      </dsp:nvSpPr>
      <dsp:spPr>
        <a:xfrm rot="10800000">
          <a:off x="5399082" y="2554424"/>
          <a:ext cx="3605798" cy="2584430"/>
        </a:xfrm>
        <a:prstGeom prst="round2SameRect">
          <a:avLst>
            <a:gd name="adj1" fmla="val 10500"/>
            <a:gd name="adj2" fmla="val 0"/>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en-US" sz="6500" kern="1200" dirty="0"/>
        </a:p>
      </dsp:txBody>
      <dsp:txXfrm rot="10800000">
        <a:off x="5478562" y="2554424"/>
        <a:ext cx="3446838" cy="2504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505BB-42F9-4F21-885A-52CF40FC712D}">
      <dsp:nvSpPr>
        <dsp:cNvPr id="0" name=""/>
        <dsp:cNvSpPr/>
      </dsp:nvSpPr>
      <dsp:spPr>
        <a:xfrm>
          <a:off x="0" y="267003"/>
          <a:ext cx="7750229" cy="2289754"/>
        </a:xfrm>
        <a:prstGeom prst="roundRect">
          <a:avLst>
            <a:gd name="adj" fmla="val 1000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0DE1D1A0-A6E2-4628-962B-615A0D0E819F}">
      <dsp:nvSpPr>
        <dsp:cNvPr id="0" name=""/>
        <dsp:cNvSpPr/>
      </dsp:nvSpPr>
      <dsp:spPr>
        <a:xfrm>
          <a:off x="348158" y="407980"/>
          <a:ext cx="3279890" cy="1679153"/>
        </a:xfrm>
        <a:prstGeom prst="roundRect">
          <a:avLst>
            <a:gd name="adj" fmla="val 10000"/>
          </a:avLst>
        </a:prstGeom>
        <a:blipFill dpi="0" rotWithShape="1">
          <a:blip xmlns:r="http://schemas.openxmlformats.org/officeDocument/2006/relationships" r:embed="rId1"/>
          <a:srcRect/>
          <a:stretch>
            <a:fillRect t="-1062" b="-1062"/>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0F39C6-75B5-4569-A323-207B6B94DB19}">
      <dsp:nvSpPr>
        <dsp:cNvPr id="0" name=""/>
        <dsp:cNvSpPr/>
      </dsp:nvSpPr>
      <dsp:spPr>
        <a:xfrm rot="10800000">
          <a:off x="307549" y="2563568"/>
          <a:ext cx="3353114" cy="2524774"/>
        </a:xfrm>
        <a:prstGeom prst="round2SameRect">
          <a:avLst>
            <a:gd name="adj1" fmla="val 10500"/>
            <a:gd name="adj2" fmla="val 0"/>
          </a:avLst>
        </a:prstGeom>
        <a:solidFill>
          <a:srgbClr val="45842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t" anchorCtr="0">
          <a:noAutofit/>
        </a:bodyPr>
        <a:lstStyle/>
        <a:p>
          <a:pPr marL="0" lvl="0" indent="0" algn="l" defTabSz="2533650">
            <a:lnSpc>
              <a:spcPct val="90000"/>
            </a:lnSpc>
            <a:spcBef>
              <a:spcPct val="0"/>
            </a:spcBef>
            <a:spcAft>
              <a:spcPct val="35000"/>
            </a:spcAft>
            <a:buNone/>
          </a:pPr>
          <a:endParaRPr lang="en-US" sz="5700" kern="1200" dirty="0"/>
        </a:p>
        <a:p>
          <a:pPr marL="285750" lvl="1" indent="-285750" algn="l" defTabSz="1955800">
            <a:lnSpc>
              <a:spcPct val="90000"/>
            </a:lnSpc>
            <a:spcBef>
              <a:spcPct val="0"/>
            </a:spcBef>
            <a:spcAft>
              <a:spcPct val="15000"/>
            </a:spcAft>
            <a:buChar char="•"/>
          </a:pPr>
          <a:endParaRPr lang="en-US" sz="4400" kern="1200" dirty="0"/>
        </a:p>
      </dsp:txBody>
      <dsp:txXfrm rot="10800000">
        <a:off x="385195" y="2563568"/>
        <a:ext cx="3197822" cy="2447128"/>
      </dsp:txXfrm>
    </dsp:sp>
    <dsp:sp modelId="{0FD79B8C-39E8-4E8E-92B8-9794B3FED0F4}">
      <dsp:nvSpPr>
        <dsp:cNvPr id="0" name=""/>
        <dsp:cNvSpPr/>
      </dsp:nvSpPr>
      <dsp:spPr>
        <a:xfrm>
          <a:off x="4274369" y="408407"/>
          <a:ext cx="2988853" cy="1679153"/>
        </a:xfrm>
        <a:prstGeom prst="roundRect">
          <a:avLst>
            <a:gd name="adj" fmla="val 10000"/>
          </a:avLst>
        </a:prstGeom>
        <a:blipFill rotWithShape="1">
          <a:blip xmlns:r="http://schemas.openxmlformats.org/officeDocument/2006/relationships" r:embed="rId2"/>
          <a:srcRect/>
          <a:stretch>
            <a:fillRect t="-2000" b="-2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102399-40DB-4A5D-8C8B-ADD4184096BF}">
      <dsp:nvSpPr>
        <dsp:cNvPr id="0" name=""/>
        <dsp:cNvSpPr/>
      </dsp:nvSpPr>
      <dsp:spPr>
        <a:xfrm rot="10800000">
          <a:off x="4015350" y="2530621"/>
          <a:ext cx="3506891" cy="2523067"/>
        </a:xfrm>
        <a:prstGeom prst="round2SameRect">
          <a:avLst>
            <a:gd name="adj1" fmla="val 10500"/>
            <a:gd name="adj2" fmla="val 0"/>
          </a:avLst>
        </a:prstGeom>
        <a:solidFill>
          <a:srgbClr val="45842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t" anchorCtr="0">
          <a:noAutofit/>
        </a:bodyPr>
        <a:lstStyle/>
        <a:p>
          <a:pPr marL="0" lvl="0" indent="0" algn="ctr" defTabSz="2533650">
            <a:lnSpc>
              <a:spcPct val="90000"/>
            </a:lnSpc>
            <a:spcBef>
              <a:spcPct val="0"/>
            </a:spcBef>
            <a:spcAft>
              <a:spcPct val="35000"/>
            </a:spcAft>
            <a:buNone/>
          </a:pPr>
          <a:r>
            <a:rPr lang="en-US" sz="5700" kern="1200" dirty="0"/>
            <a:t> </a:t>
          </a:r>
        </a:p>
      </dsp:txBody>
      <dsp:txXfrm rot="10800000">
        <a:off x="4092943" y="2530621"/>
        <a:ext cx="3351705" cy="2445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505BB-42F9-4F21-885A-52CF40FC712D}">
      <dsp:nvSpPr>
        <dsp:cNvPr id="0" name=""/>
        <dsp:cNvSpPr/>
      </dsp:nvSpPr>
      <dsp:spPr>
        <a:xfrm>
          <a:off x="0" y="238483"/>
          <a:ext cx="9652444" cy="223320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E1D1A0-A6E2-4628-962B-615A0D0E819F}">
      <dsp:nvSpPr>
        <dsp:cNvPr id="0" name=""/>
        <dsp:cNvSpPr/>
      </dsp:nvSpPr>
      <dsp:spPr>
        <a:xfrm>
          <a:off x="694013" y="297760"/>
          <a:ext cx="3785952" cy="163768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0F39C6-75B5-4569-A323-207B6B94DB19}">
      <dsp:nvSpPr>
        <dsp:cNvPr id="0" name=""/>
        <dsp:cNvSpPr/>
      </dsp:nvSpPr>
      <dsp:spPr>
        <a:xfrm rot="10800000">
          <a:off x="394276" y="2233204"/>
          <a:ext cx="3974364" cy="2729471"/>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en-US" sz="6500" kern="1200" dirty="0"/>
        </a:p>
      </dsp:txBody>
      <dsp:txXfrm rot="10800000">
        <a:off x="478217" y="2233204"/>
        <a:ext cx="3806482" cy="2645530"/>
      </dsp:txXfrm>
    </dsp:sp>
    <dsp:sp modelId="{FBA69DE6-5BB9-476C-98B1-5287B1AD0066}">
      <dsp:nvSpPr>
        <dsp:cNvPr id="0" name=""/>
        <dsp:cNvSpPr/>
      </dsp:nvSpPr>
      <dsp:spPr>
        <a:xfrm>
          <a:off x="5382071" y="297760"/>
          <a:ext cx="3891977" cy="163768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1419" b="-11419"/>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A56097-6A36-494A-BBC6-B17E6F3D4C70}">
      <dsp:nvSpPr>
        <dsp:cNvPr id="0" name=""/>
        <dsp:cNvSpPr/>
      </dsp:nvSpPr>
      <dsp:spPr>
        <a:xfrm rot="10800000">
          <a:off x="5295759" y="2233204"/>
          <a:ext cx="4064600" cy="2729471"/>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en-US" sz="6500" kern="1200" dirty="0"/>
        </a:p>
      </dsp:txBody>
      <dsp:txXfrm rot="10800000">
        <a:off x="5379700" y="2233204"/>
        <a:ext cx="3896718" cy="2645530"/>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9686D7-A6DC-4222-BFDC-A5CA48EF76AB}"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60E5A-76BD-4A5C-8E73-B49AE92C6C6B}" type="slidenum">
              <a:rPr lang="en-US" smtClean="0"/>
              <a:t>‹#›</a:t>
            </a:fld>
            <a:endParaRPr lang="en-US"/>
          </a:p>
        </p:txBody>
      </p:sp>
    </p:spTree>
    <p:extLst>
      <p:ext uri="{BB962C8B-B14F-4D97-AF65-F5344CB8AC3E}">
        <p14:creationId xmlns:p14="http://schemas.microsoft.com/office/powerpoint/2010/main" val="3854118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a:t>
            </a:fld>
            <a:endParaRPr lang="en-US"/>
          </a:p>
        </p:txBody>
      </p:sp>
    </p:spTree>
    <p:extLst>
      <p:ext uri="{BB962C8B-B14F-4D97-AF65-F5344CB8AC3E}">
        <p14:creationId xmlns:p14="http://schemas.microsoft.com/office/powerpoint/2010/main" val="2918553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5</a:t>
            </a:fld>
            <a:endParaRPr lang="en-US"/>
          </a:p>
        </p:txBody>
      </p:sp>
    </p:spTree>
    <p:extLst>
      <p:ext uri="{BB962C8B-B14F-4D97-AF65-F5344CB8AC3E}">
        <p14:creationId xmlns:p14="http://schemas.microsoft.com/office/powerpoint/2010/main" val="51614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Source:1) DevSecOps Community Survey</a:t>
            </a:r>
          </a:p>
          <a:p>
            <a:r>
              <a:rPr lang="en-US" sz="1200" b="0" i="0" kern="1200" dirty="0">
                <a:solidFill>
                  <a:schemeClr val="tx1"/>
                </a:solidFill>
                <a:effectLst/>
                <a:latin typeface="+mn-lt"/>
                <a:ea typeface="+mn-ea"/>
                <a:cs typeface="+mn-cs"/>
              </a:rPr>
              <a:t>            2) Puppet State of DevOps Report (https://www.puppet.com/resources/state-of-devops-report)</a:t>
            </a:r>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6</a:t>
            </a:fld>
            <a:endParaRPr lang="en-US"/>
          </a:p>
        </p:txBody>
      </p:sp>
    </p:spTree>
    <p:extLst>
      <p:ext uri="{BB962C8B-B14F-4D97-AF65-F5344CB8AC3E}">
        <p14:creationId xmlns:p14="http://schemas.microsoft.com/office/powerpoint/2010/main" val="1449490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8</a:t>
            </a:fld>
            <a:endParaRPr lang="en-US"/>
          </a:p>
        </p:txBody>
      </p:sp>
    </p:spTree>
    <p:extLst>
      <p:ext uri="{BB962C8B-B14F-4D97-AF65-F5344CB8AC3E}">
        <p14:creationId xmlns:p14="http://schemas.microsoft.com/office/powerpoint/2010/main" val="1423687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11</a:t>
            </a:fld>
            <a:endParaRPr lang="en-US"/>
          </a:p>
        </p:txBody>
      </p:sp>
    </p:spTree>
    <p:extLst>
      <p:ext uri="{BB962C8B-B14F-4D97-AF65-F5344CB8AC3E}">
        <p14:creationId xmlns:p14="http://schemas.microsoft.com/office/powerpoint/2010/main" val="2344589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13</a:t>
            </a:fld>
            <a:endParaRPr lang="en-US"/>
          </a:p>
        </p:txBody>
      </p:sp>
    </p:spTree>
    <p:extLst>
      <p:ext uri="{BB962C8B-B14F-4D97-AF65-F5344CB8AC3E}">
        <p14:creationId xmlns:p14="http://schemas.microsoft.com/office/powerpoint/2010/main" val="4130467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14</a:t>
            </a:fld>
            <a:endParaRPr lang="en-US"/>
          </a:p>
        </p:txBody>
      </p:sp>
    </p:spTree>
    <p:extLst>
      <p:ext uri="{BB962C8B-B14F-4D97-AF65-F5344CB8AC3E}">
        <p14:creationId xmlns:p14="http://schemas.microsoft.com/office/powerpoint/2010/main" val="638231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15</a:t>
            </a:fld>
            <a:endParaRPr lang="en-US"/>
          </a:p>
        </p:txBody>
      </p:sp>
    </p:spTree>
    <p:extLst>
      <p:ext uri="{BB962C8B-B14F-4D97-AF65-F5344CB8AC3E}">
        <p14:creationId xmlns:p14="http://schemas.microsoft.com/office/powerpoint/2010/main" val="316733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16</a:t>
            </a:fld>
            <a:endParaRPr lang="en-US"/>
          </a:p>
        </p:txBody>
      </p:sp>
    </p:spTree>
    <p:extLst>
      <p:ext uri="{BB962C8B-B14F-4D97-AF65-F5344CB8AC3E}">
        <p14:creationId xmlns:p14="http://schemas.microsoft.com/office/powerpoint/2010/main" val="3167449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image" Target="../media/image3.emf"/><Relationship Id="rId2" Type="http://schemas.openxmlformats.org/officeDocument/2006/relationships/tags" Target="../tags/tag58.xml"/><Relationship Id="rId1" Type="http://schemas.openxmlformats.org/officeDocument/2006/relationships/vmlDrawing" Target="../drawings/vmlDrawing8.vml"/><Relationship Id="rId6" Type="http://schemas.openxmlformats.org/officeDocument/2006/relationships/tags" Target="../tags/tag62.xml"/><Relationship Id="rId11" Type="http://schemas.openxmlformats.org/officeDocument/2006/relationships/oleObject" Target="../embeddings/oleObject8.bin"/><Relationship Id="rId5" Type="http://schemas.openxmlformats.org/officeDocument/2006/relationships/tags" Target="../tags/tag61.xml"/><Relationship Id="rId10" Type="http://schemas.openxmlformats.org/officeDocument/2006/relationships/slideMaster" Target="../slideMasters/slideMaster2.xml"/><Relationship Id="rId4" Type="http://schemas.openxmlformats.org/officeDocument/2006/relationships/tags" Target="../tags/tag60.xml"/><Relationship Id="rId9" Type="http://schemas.openxmlformats.org/officeDocument/2006/relationships/tags" Target="../tags/tag65.xml"/></Relationships>
</file>

<file path=ppt/slideLayouts/_rels/slideLayout101.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3.emf"/><Relationship Id="rId2" Type="http://schemas.openxmlformats.org/officeDocument/2006/relationships/tags" Target="../tags/tag66.xml"/><Relationship Id="rId1" Type="http://schemas.openxmlformats.org/officeDocument/2006/relationships/vmlDrawing" Target="../drawings/vmlDrawing9.vml"/><Relationship Id="rId6" Type="http://schemas.openxmlformats.org/officeDocument/2006/relationships/tags" Target="../tags/tag70.xml"/><Relationship Id="rId11" Type="http://schemas.openxmlformats.org/officeDocument/2006/relationships/oleObject" Target="../embeddings/oleObject9.bin"/><Relationship Id="rId5" Type="http://schemas.openxmlformats.org/officeDocument/2006/relationships/tags" Target="../tags/tag69.xml"/><Relationship Id="rId10" Type="http://schemas.openxmlformats.org/officeDocument/2006/relationships/slideMaster" Target="../slideMasters/slideMaster2.xml"/><Relationship Id="rId4" Type="http://schemas.openxmlformats.org/officeDocument/2006/relationships/tags" Target="../tags/tag68.xml"/><Relationship Id="rId9" Type="http://schemas.openxmlformats.org/officeDocument/2006/relationships/tags" Target="../tags/tag73.xml"/></Relationships>
</file>

<file path=ppt/slideLayouts/_rels/slideLayout102.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3.emf"/><Relationship Id="rId2" Type="http://schemas.openxmlformats.org/officeDocument/2006/relationships/tags" Target="../tags/tag74.xml"/><Relationship Id="rId1" Type="http://schemas.openxmlformats.org/officeDocument/2006/relationships/vmlDrawing" Target="../drawings/vmlDrawing10.vml"/><Relationship Id="rId6" Type="http://schemas.openxmlformats.org/officeDocument/2006/relationships/tags" Target="../tags/tag78.xml"/><Relationship Id="rId11" Type="http://schemas.openxmlformats.org/officeDocument/2006/relationships/oleObject" Target="../embeddings/oleObject10.bin"/><Relationship Id="rId5" Type="http://schemas.openxmlformats.org/officeDocument/2006/relationships/tags" Target="../tags/tag77.xml"/><Relationship Id="rId10"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s>
</file>

<file path=ppt/slideLayouts/_rels/slideLayout103.xml.rels><?xml version="1.0" encoding="UTF-8" standalone="yes"?>
<Relationships xmlns="http://schemas.openxmlformats.org/package/2006/relationships"><Relationship Id="rId8" Type="http://schemas.openxmlformats.org/officeDocument/2006/relationships/tags" Target="../tags/tag88.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9.emf"/><Relationship Id="rId2" Type="http://schemas.openxmlformats.org/officeDocument/2006/relationships/tags" Target="../tags/tag82.xml"/><Relationship Id="rId1" Type="http://schemas.openxmlformats.org/officeDocument/2006/relationships/vmlDrawing" Target="../drawings/vmlDrawing11.vml"/><Relationship Id="rId6" Type="http://schemas.openxmlformats.org/officeDocument/2006/relationships/tags" Target="../tags/tag86.xml"/><Relationship Id="rId11" Type="http://schemas.openxmlformats.org/officeDocument/2006/relationships/oleObject" Target="../embeddings/oleObject11.bin"/><Relationship Id="rId5" Type="http://schemas.openxmlformats.org/officeDocument/2006/relationships/tags" Target="../tags/tag85.xml"/><Relationship Id="rId10" Type="http://schemas.openxmlformats.org/officeDocument/2006/relationships/slideMaster" Target="../slideMasters/slideMaster2.xml"/><Relationship Id="rId4" Type="http://schemas.openxmlformats.org/officeDocument/2006/relationships/tags" Target="../tags/tag84.xml"/><Relationship Id="rId9" Type="http://schemas.openxmlformats.org/officeDocument/2006/relationships/tags" Target="../tags/tag89.xml"/></Relationships>
</file>

<file path=ppt/slideLayouts/_rels/slideLayout104.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3.emf"/><Relationship Id="rId2" Type="http://schemas.openxmlformats.org/officeDocument/2006/relationships/tags" Target="../tags/tag90.xml"/><Relationship Id="rId1" Type="http://schemas.openxmlformats.org/officeDocument/2006/relationships/vmlDrawing" Target="../drawings/vmlDrawing12.vml"/><Relationship Id="rId6" Type="http://schemas.openxmlformats.org/officeDocument/2006/relationships/tags" Target="../tags/tag94.xml"/><Relationship Id="rId11" Type="http://schemas.openxmlformats.org/officeDocument/2006/relationships/oleObject" Target="../embeddings/oleObject12.bin"/><Relationship Id="rId5" Type="http://schemas.openxmlformats.org/officeDocument/2006/relationships/tags" Target="../tags/tag93.xml"/><Relationship Id="rId10" Type="http://schemas.openxmlformats.org/officeDocument/2006/relationships/slideMaster" Target="../slideMasters/slideMaster2.xml"/><Relationship Id="rId4" Type="http://schemas.openxmlformats.org/officeDocument/2006/relationships/tags" Target="../tags/tag92.xml"/><Relationship Id="rId9" Type="http://schemas.openxmlformats.org/officeDocument/2006/relationships/tags" Target="../tags/tag97.xml"/></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9.xml"/><Relationship Id="rId7" Type="http://schemas.openxmlformats.org/officeDocument/2006/relationships/tags" Target="../tags/tag103.xml"/><Relationship Id="rId2" Type="http://schemas.openxmlformats.org/officeDocument/2006/relationships/tags" Target="../tags/tag98.xml"/><Relationship Id="rId1" Type="http://schemas.openxmlformats.org/officeDocument/2006/relationships/vmlDrawing" Target="../drawings/vmlDrawing13.vml"/><Relationship Id="rId6" Type="http://schemas.openxmlformats.org/officeDocument/2006/relationships/tags" Target="../tags/tag102.xml"/><Relationship Id="rId11" Type="http://schemas.openxmlformats.org/officeDocument/2006/relationships/image" Target="../media/image4.png"/><Relationship Id="rId5" Type="http://schemas.openxmlformats.org/officeDocument/2006/relationships/tags" Target="../tags/tag101.xml"/><Relationship Id="rId10" Type="http://schemas.openxmlformats.org/officeDocument/2006/relationships/image" Target="../media/image5.emf"/><Relationship Id="rId4" Type="http://schemas.openxmlformats.org/officeDocument/2006/relationships/tags" Target="../tags/tag100.xml"/><Relationship Id="rId9" Type="http://schemas.openxmlformats.org/officeDocument/2006/relationships/oleObject" Target="../embeddings/oleObject13.bin"/></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105.xml"/><Relationship Id="rId7" Type="http://schemas.openxmlformats.org/officeDocument/2006/relationships/oleObject" Target="../embeddings/oleObject14.bin"/><Relationship Id="rId2" Type="http://schemas.openxmlformats.org/officeDocument/2006/relationships/tags" Target="../tags/tag104.xml"/><Relationship Id="rId1" Type="http://schemas.openxmlformats.org/officeDocument/2006/relationships/vmlDrawing" Target="../drawings/vmlDrawing14.vml"/><Relationship Id="rId6" Type="http://schemas.openxmlformats.org/officeDocument/2006/relationships/slideMaster" Target="../slideMasters/slideMaster2.xml"/><Relationship Id="rId5" Type="http://schemas.openxmlformats.org/officeDocument/2006/relationships/tags" Target="../tags/tag107.xml"/><Relationship Id="rId4" Type="http://schemas.openxmlformats.org/officeDocument/2006/relationships/tags" Target="../tags/tag106.xml"/></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09.xml"/><Relationship Id="rId7" Type="http://schemas.openxmlformats.org/officeDocument/2006/relationships/image" Target="../media/image10.jpeg"/><Relationship Id="rId2" Type="http://schemas.openxmlformats.org/officeDocument/2006/relationships/tags" Target="../tags/tag108.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vmlDrawing" Target="../drawings/vmlDrawing16.vml"/><Relationship Id="rId6" Type="http://schemas.openxmlformats.org/officeDocument/2006/relationships/tags" Target="../tags/tag114.xml"/><Relationship Id="rId11" Type="http://schemas.openxmlformats.org/officeDocument/2006/relationships/image" Target="../media/image3.emf"/><Relationship Id="rId5" Type="http://schemas.openxmlformats.org/officeDocument/2006/relationships/tags" Target="../tags/tag113.xml"/><Relationship Id="rId10" Type="http://schemas.openxmlformats.org/officeDocument/2006/relationships/oleObject" Target="../embeddings/oleObject16.bin"/><Relationship Id="rId4" Type="http://schemas.openxmlformats.org/officeDocument/2006/relationships/tags" Target="../tags/tag112.xml"/><Relationship Id="rId9"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slideMaster" Target="../slideMasters/slideMaster2.xml"/><Relationship Id="rId4" Type="http://schemas.openxmlformats.org/officeDocument/2006/relationships/tags" Target="../tags/tag12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vmlDrawing" Target="../drawings/vmlDrawing17.vml"/><Relationship Id="rId6" Type="http://schemas.openxmlformats.org/officeDocument/2006/relationships/tags" Target="../tags/tag125.xml"/><Relationship Id="rId11" Type="http://schemas.openxmlformats.org/officeDocument/2006/relationships/image" Target="../media/image3.emf"/><Relationship Id="rId5" Type="http://schemas.openxmlformats.org/officeDocument/2006/relationships/tags" Target="../tags/tag124.xml"/><Relationship Id="rId10" Type="http://schemas.openxmlformats.org/officeDocument/2006/relationships/oleObject" Target="../embeddings/oleObject17.bin"/><Relationship Id="rId4" Type="http://schemas.openxmlformats.org/officeDocument/2006/relationships/tags" Target="../tags/tag123.xml"/><Relationship Id="rId9"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vmlDrawing" Target="../drawings/vmlDrawing2.vml"/><Relationship Id="rId6" Type="http://schemas.openxmlformats.org/officeDocument/2006/relationships/tags" Target="../tags/tag25.xml"/><Relationship Id="rId11" Type="http://schemas.openxmlformats.org/officeDocument/2006/relationships/image" Target="../media/image3.emf"/><Relationship Id="rId5" Type="http://schemas.openxmlformats.org/officeDocument/2006/relationships/tags" Target="../tags/tag24.xml"/><Relationship Id="rId10" Type="http://schemas.openxmlformats.org/officeDocument/2006/relationships/oleObject" Target="../embeddings/oleObject2.bin"/><Relationship Id="rId4" Type="http://schemas.openxmlformats.org/officeDocument/2006/relationships/tags" Target="../tags/tag23.xml"/><Relationship Id="rId9"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29.xml"/><Relationship Id="rId7" Type="http://schemas.openxmlformats.org/officeDocument/2006/relationships/slideMaster" Target="../slideMasters/slideMaster2.xml"/><Relationship Id="rId12" Type="http://schemas.openxmlformats.org/officeDocument/2006/relationships/image" Target="../media/image8.png"/><Relationship Id="rId2" Type="http://schemas.openxmlformats.org/officeDocument/2006/relationships/tags" Target="../tags/tag28.xml"/><Relationship Id="rId1" Type="http://schemas.openxmlformats.org/officeDocument/2006/relationships/vmlDrawing" Target="../drawings/vmlDrawing3.vml"/><Relationship Id="rId6" Type="http://schemas.openxmlformats.org/officeDocument/2006/relationships/tags" Target="../tags/tag32.xml"/><Relationship Id="rId11" Type="http://schemas.openxmlformats.org/officeDocument/2006/relationships/image" Target="../media/image7.emf"/><Relationship Id="rId5" Type="http://schemas.openxmlformats.org/officeDocument/2006/relationships/tags" Target="../tags/tag31.xml"/><Relationship Id="rId10" Type="http://schemas.openxmlformats.org/officeDocument/2006/relationships/image" Target="../media/image6.jpeg"/><Relationship Id="rId4" Type="http://schemas.openxmlformats.org/officeDocument/2006/relationships/tags" Target="../tags/tag30.xml"/><Relationship Id="rId9" Type="http://schemas.openxmlformats.org/officeDocument/2006/relationships/image" Target="../media/image5.emf"/></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4.vml"/><Relationship Id="rId6" Type="http://schemas.openxmlformats.org/officeDocument/2006/relationships/tags" Target="../tags/tag37.xml"/><Relationship Id="rId5" Type="http://schemas.openxmlformats.org/officeDocument/2006/relationships/tags" Target="../tags/tag36.xml"/><Relationship Id="rId10" Type="http://schemas.openxmlformats.org/officeDocument/2006/relationships/image" Target="../media/image5.emf"/><Relationship Id="rId4" Type="http://schemas.openxmlformats.org/officeDocument/2006/relationships/tags" Target="../tags/tag35.xml"/><Relationship Id="rId9" Type="http://schemas.openxmlformats.org/officeDocument/2006/relationships/oleObject" Target="../embeddings/oleObject4.bin"/></Relationships>
</file>

<file path=ppt/slideLayouts/_rels/slideLayout9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vmlDrawing" Target="../drawings/vmlDrawing5.vml"/><Relationship Id="rId6" Type="http://schemas.openxmlformats.org/officeDocument/2006/relationships/tags" Target="../tags/tag43.xml"/><Relationship Id="rId5" Type="http://schemas.openxmlformats.org/officeDocument/2006/relationships/tags" Target="../tags/tag42.xml"/><Relationship Id="rId10" Type="http://schemas.openxmlformats.org/officeDocument/2006/relationships/image" Target="../media/image5.emf"/><Relationship Id="rId4" Type="http://schemas.openxmlformats.org/officeDocument/2006/relationships/tags" Target="../tags/tag41.xml"/><Relationship Id="rId9" Type="http://schemas.openxmlformats.org/officeDocument/2006/relationships/oleObject" Target="../embeddings/oleObject5.bin"/></Relationships>
</file>

<file path=ppt/slideLayouts/_rels/slideLayout9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vmlDrawing" Target="../drawings/vmlDrawing6.v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media/image5.emf"/><Relationship Id="rId4" Type="http://schemas.openxmlformats.org/officeDocument/2006/relationships/tags" Target="../tags/tag47.xml"/><Relationship Id="rId9" Type="http://schemas.openxmlformats.org/officeDocument/2006/relationships/oleObject" Target="../embeddings/oleObject6.bin"/></Relationships>
</file>

<file path=ppt/slideLayouts/_rels/slideLayout99.xml.rels><?xml version="1.0" encoding="UTF-8" standalone="yes"?>
<Relationships xmlns="http://schemas.openxmlformats.org/package/2006/relationships"><Relationship Id="rId8" Type="http://schemas.openxmlformats.org/officeDocument/2006/relationships/tags" Target="../tags/tag57.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vmlDrawing" Target="../drawings/vmlDrawing7.vml"/><Relationship Id="rId6" Type="http://schemas.openxmlformats.org/officeDocument/2006/relationships/tags" Target="../tags/tag55.xml"/><Relationship Id="rId11" Type="http://schemas.openxmlformats.org/officeDocument/2006/relationships/image" Target="../media/image5.emf"/><Relationship Id="rId5" Type="http://schemas.openxmlformats.org/officeDocument/2006/relationships/tags" Target="../tags/tag54.xml"/><Relationship Id="rId10" Type="http://schemas.openxmlformats.org/officeDocument/2006/relationships/oleObject" Target="../embeddings/oleObject7.bin"/><Relationship Id="rId4" Type="http://schemas.openxmlformats.org/officeDocument/2006/relationships/tags" Target="../tags/tag53.xml"/><Relationship Id="rId9"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190308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9"/>
          <p:cNvSpPr>
            <a:spLocks noGrp="1"/>
          </p:cNvSpPr>
          <p:nvPr>
            <p:ph type="pic" sz="quarter" idx="13"/>
          </p:nvPr>
        </p:nvSpPr>
        <p:spPr>
          <a:xfrm>
            <a:off x="6259554"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7"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400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1"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7C50C85-5FB9-4798-A8A4-1DA5B9F3ACC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5"/>
            </p:custDataLst>
          </p:nvPr>
        </p:nvSpPr>
        <p:spPr>
          <a:xfrm>
            <a:off x="554736" y="2744369"/>
            <a:ext cx="2514600" cy="769441"/>
          </a:xfrm>
        </p:spPr>
        <p:txBody>
          <a:bodyPr vert="horz" anchor="b">
            <a:noAutofit/>
          </a:bodyPr>
          <a:lstStyle>
            <a:lvl1pPr>
              <a:defRPr>
                <a:solidFill>
                  <a:schemeClr val="accent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6"/>
            </p:custDataLst>
          </p:nvPr>
        </p:nvSpPr>
        <p:spPr>
          <a:xfrm>
            <a:off x="554736" y="3659644"/>
            <a:ext cx="2514600" cy="553998"/>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8"/>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DDA2E472-F266-4367-8AC0-79E99FBE7D8C}"/>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ADF45DEC-0913-465C-9F7B-760F60B4B06B}"/>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29610490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15"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5"/>
            </p:custDataLst>
          </p:nvPr>
        </p:nvSpPr>
        <p:spPr>
          <a:xfrm>
            <a:off x="554736" y="2744369"/>
            <a:ext cx="3465576" cy="769441"/>
          </a:xfrm>
          <a:prstGeom prst="rect">
            <a:avLst/>
          </a:prstGeom>
        </p:spPr>
        <p:txBody>
          <a:bodyPr vert="horz" wrap="square" anchor="b">
            <a:noAutofit/>
          </a:bodyPr>
          <a:lstStyle>
            <a:lvl1pPr algn="l">
              <a:defRPr>
                <a:solidFill>
                  <a:schemeClr val="accent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6"/>
            </p:custDataLst>
          </p:nvPr>
        </p:nvSpPr>
        <p:spPr>
          <a:xfrm>
            <a:off x="554735" y="3659644"/>
            <a:ext cx="3465575" cy="276999"/>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8"/>
            </p:custDataLst>
          </p:nvPr>
        </p:nvSpPr>
        <p:spPr>
          <a:xfrm>
            <a:off x="554735" y="41597"/>
            <a:ext cx="3465577"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A5141DBF-D555-4960-9A8C-3FF6919928BF}"/>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A0F0DC12-5C2D-43A8-BD24-B35E8657FA2A}"/>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9966519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39"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5065776"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23688"/>
            <a:ext cx="5065776"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3CEC6E8B-C25F-4AC0-A2E9-505B7B533392}"/>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8838B709-96EF-4026-A4B8-348A2A54BF8A}"/>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9005340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63" name="think-cell Slide" r:id="rId11" imgW="572" imgH="588" progId="TCLayout.ActiveDocument.1">
                  <p:embed/>
                </p:oleObj>
              </mc:Choice>
              <mc:Fallback>
                <p:oleObj name="think-cell Slide" r:id="rId11"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4"/>
            </p:custDataLst>
          </p:nvPr>
        </p:nvSpPr>
        <p:spPr>
          <a:xfrm>
            <a:off x="554736" y="172212"/>
            <a:ext cx="6967728" cy="731520"/>
          </a:xfrm>
        </p:spPr>
        <p:txBody>
          <a:body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6"/>
            </p:custDataLst>
          </p:nvPr>
        </p:nvSpPr>
        <p:spPr>
          <a:xfrm>
            <a:off x="554736" y="923688"/>
            <a:ext cx="6967728"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7"/>
            </p:custDataLst>
          </p:nvPr>
        </p:nvSpPr>
        <p:spPr>
          <a:xfrm>
            <a:off x="554735" y="6321619"/>
            <a:ext cx="6967729"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0C9DEA9D-C57B-4AD3-B545-CEFB422D5283}"/>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6F66FDB0-DBC7-4F63-8216-71ED31FB6B77}"/>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4631078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87"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7918704"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23688"/>
            <a:ext cx="7918704"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9A67BF56-D472-4023-A5D1-4C9B269D842D}"/>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231023F7-6DA4-413B-B9A3-A4F09A45C727}"/>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22167423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11"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A69A255B-88AC-44A3-8B53-DC0CA70E36AA}"/>
              </a:ext>
            </a:extLst>
          </p:cNvPr>
          <p:cNvPicPr>
            <a:picLocks noChangeAspect="1"/>
          </p:cNvPicPr>
          <p:nvPr userDrawn="1"/>
        </p:nvPicPr>
        <p:blipFill>
          <a:blip r:embed="rId11"/>
          <a:stretch>
            <a:fillRect/>
          </a:stretch>
        </p:blipFill>
        <p:spPr bwMode="ltGray">
          <a:xfrm>
            <a:off x="0" y="5986272"/>
            <a:ext cx="12192000" cy="871728"/>
          </a:xfrm>
          <a:prstGeom prst="rect">
            <a:avLst/>
          </a:prstGeom>
        </p:spPr>
      </p:pic>
      <p:sp>
        <p:nvSpPr>
          <p:cNvPr id="2" name="Rectangle 1" hidden="1">
            <a:extLst>
              <a:ext uri="{FF2B5EF4-FFF2-40B4-BE49-F238E27FC236}">
                <a16:creationId xmlns:a16="http://schemas.microsoft.com/office/drawing/2014/main" id="{A58AAF75-30DC-408A-933A-149F2D14D18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175171"/>
            <a:ext cx="11082528" cy="989512"/>
          </a:xfrm>
        </p:spPr>
        <p:txBody>
          <a:bodyPr vert="horz">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8642DA60-5AEA-467A-A844-D62DA863FD7A}"/>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10963A04-07EA-4E02-8099-9A5B902EC3C8}"/>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Tree>
    <p:extLst>
      <p:ext uri="{BB962C8B-B14F-4D97-AF65-F5344CB8AC3E}">
        <p14:creationId xmlns:p14="http://schemas.microsoft.com/office/powerpoint/2010/main" val="18384011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35" name="think-cell Slide" r:id="rId7" imgW="592" imgH="591" progId="TCLayout.ActiveDocument.1">
                  <p:embed/>
                </p:oleObj>
              </mc:Choice>
              <mc:Fallback>
                <p:oleObj name="think-cell Slide" r:id="rId7"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BE062D13-EE56-4EF8-977D-63B552BC2D1F}"/>
              </a:ext>
            </a:extLst>
          </p:cNvPr>
          <p:cNvSpPr>
            <a:spLocks noChangeArrowheads="1"/>
          </p:cNvSpPr>
          <p:nvPr userDrawn="1">
            <p:custDataLst>
              <p:tags r:id="rId5"/>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7484526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659"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pic>
        <p:nvPicPr>
          <p:cNvPr id="5" name="Picture 4">
            <a:extLst>
              <a:ext uri="{FF2B5EF4-FFF2-40B4-BE49-F238E27FC236}">
                <a16:creationId xmlns:a16="http://schemas.microsoft.com/office/drawing/2014/main" id="{ECF60797-7D55-4A0C-8E23-3867EB137A0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bwMode="ltGray">
          <a:xfrm rot="10800000">
            <a:off x="0" y="0"/>
            <a:ext cx="12192000" cy="6858000"/>
          </a:xfrm>
          <a:prstGeom prst="rect">
            <a:avLst/>
          </a:prstGeom>
        </p:spPr>
      </p:pic>
      <p:pic>
        <p:nvPicPr>
          <p:cNvPr id="6" name="Picture 5">
            <a:extLst>
              <a:ext uri="{FF2B5EF4-FFF2-40B4-BE49-F238E27FC236}">
                <a16:creationId xmlns:a16="http://schemas.microsoft.com/office/drawing/2014/main" id="{49C9A217-193B-4731-ADBD-46F9393D7C0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862793" y="2907323"/>
            <a:ext cx="4466414" cy="1043354"/>
          </a:xfrm>
          <a:prstGeom prst="rect">
            <a:avLst/>
          </a:prstGeom>
        </p:spPr>
      </p:pic>
      <p:sp>
        <p:nvSpPr>
          <p:cNvPr id="7" name="Rectangle 6">
            <a:extLst>
              <a:ext uri="{FF2B5EF4-FFF2-40B4-BE49-F238E27FC236}">
                <a16:creationId xmlns:a16="http://schemas.microsoft.com/office/drawing/2014/main" id="{F921B625-DE7D-434F-91C5-06F59F4AC6C4}"/>
              </a:ext>
            </a:extLst>
          </p:cNvPr>
          <p:cNvSpPr>
            <a:spLocks noChangeArrowheads="1"/>
          </p:cNvSpPr>
          <p:nvPr userDrawn="1"/>
        </p:nvSpPr>
        <p:spPr bwMode="auto">
          <a:xfrm>
            <a:off x="5588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1"/>
                </a:solidFill>
              </a:rPr>
              <a:t>Copyright © 2021 Boeing. All rights reserved.</a:t>
            </a:r>
          </a:p>
        </p:txBody>
      </p:sp>
    </p:spTree>
    <p:extLst>
      <p:ext uri="{BB962C8B-B14F-4D97-AF65-F5344CB8AC3E}">
        <p14:creationId xmlns:p14="http://schemas.microsoft.com/office/powerpoint/2010/main" val="14021426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3_Inside_Page_Header_Bar_and_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7F5D24-09B8-3948-BE16-E6496FE67BE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a:noFill/>
        </p:spPr>
      </p:pic>
      <p:sp>
        <p:nvSpPr>
          <p:cNvPr id="3" name="Slide Number Placeholder 2"/>
          <p:cNvSpPr>
            <a:spLocks noGrp="1"/>
          </p:cNvSpPr>
          <p:nvPr>
            <p:ph type="sldNum" sz="quarter" idx="10"/>
          </p:nvPr>
        </p:nvSpPr>
        <p:spPr/>
        <p:txBody>
          <a:bodyPr/>
          <a:lstStyle/>
          <a:p>
            <a:fld id="{48FFE6E1-85EB-9E42-824B-7CC9267ED8B9}" type="slidenum">
              <a:rPr lang="en-US" smtClean="0"/>
              <a:pPr/>
              <a:t>‹#›</a:t>
            </a:fld>
            <a:endParaRPr lang="en-US" dirty="0"/>
          </a:p>
        </p:txBody>
      </p:sp>
      <p:sp>
        <p:nvSpPr>
          <p:cNvPr id="12" name="Text Placeholder 11"/>
          <p:cNvSpPr>
            <a:spLocks noGrp="1"/>
          </p:cNvSpPr>
          <p:nvPr>
            <p:ph type="body" sz="quarter" idx="13"/>
          </p:nvPr>
        </p:nvSpPr>
        <p:spPr>
          <a:xfrm>
            <a:off x="466628" y="177311"/>
            <a:ext cx="7772400" cy="215444"/>
          </a:xfrm>
        </p:spPr>
        <p:txBody>
          <a:bodyPr anchor="ctr" anchorCtr="0"/>
          <a:lstStyle>
            <a:lvl1pPr marL="0" indent="0">
              <a:buNone/>
              <a:defRPr sz="1400">
                <a:solidFill>
                  <a:schemeClr val="tx1">
                    <a:lumMod val="50000"/>
                    <a:lumOff val="50000"/>
                  </a:schemeClr>
                </a:solidFill>
              </a:defRPr>
            </a:lvl1pPr>
          </a:lstStyle>
          <a:p>
            <a:pPr lvl="0"/>
            <a:r>
              <a:rPr lang="en-US" dirty="0"/>
              <a:t>Click to edit Master text styles</a:t>
            </a:r>
          </a:p>
        </p:txBody>
      </p:sp>
      <p:sp>
        <p:nvSpPr>
          <p:cNvPr id="10" name="Title 1">
            <a:extLst>
              <a:ext uri="{FF2B5EF4-FFF2-40B4-BE49-F238E27FC236}">
                <a16:creationId xmlns:a16="http://schemas.microsoft.com/office/drawing/2014/main" id="{5AF3C31D-0571-524B-A9E3-B95B800E55E1}"/>
              </a:ext>
            </a:extLst>
          </p:cNvPr>
          <p:cNvSpPr>
            <a:spLocks noGrp="1"/>
          </p:cNvSpPr>
          <p:nvPr>
            <p:ph type="title"/>
          </p:nvPr>
        </p:nvSpPr>
        <p:spPr>
          <a:xfrm>
            <a:off x="466628" y="601517"/>
            <a:ext cx="10976889" cy="304699"/>
          </a:xfrm>
        </p:spPr>
        <p:txBody>
          <a:bodyPr/>
          <a:lstStyle>
            <a:lvl1pPr>
              <a:defRPr sz="2200">
                <a:solidFill>
                  <a:srgbClr val="5B6770"/>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A5B62551-5FD7-3342-B835-379C817EEFA1}"/>
              </a:ext>
            </a:extLst>
          </p:cNvPr>
          <p:cNvSpPr>
            <a:spLocks noGrp="1"/>
          </p:cNvSpPr>
          <p:nvPr>
            <p:ph type="body" sz="quarter" idx="14"/>
          </p:nvPr>
        </p:nvSpPr>
        <p:spPr>
          <a:xfrm>
            <a:off x="466725" y="1278870"/>
            <a:ext cx="10837863" cy="1397306"/>
          </a:xfrm>
        </p:spPr>
        <p:txBody>
          <a:bodyPr/>
          <a:lstStyle>
            <a:lvl1pPr marL="171450" indent="-171450">
              <a:buFont typeface="Wingdings" panose="05000000000000000000" pitchFamily="2" charset="2"/>
              <a:buChar char="§"/>
              <a:defRPr>
                <a:solidFill>
                  <a:srgbClr val="5B6770"/>
                </a:solidFill>
              </a:defRPr>
            </a:lvl1pPr>
            <a:lvl2pPr marL="376238" indent="-204788">
              <a:buFont typeface="Arial" panose="020B0604020202020204" pitchFamily="34" charset="0"/>
              <a:buChar char="•"/>
              <a:defRPr>
                <a:solidFill>
                  <a:srgbClr val="5B6770"/>
                </a:solidFill>
              </a:defRPr>
            </a:lvl2pPr>
            <a:lvl3pPr marL="627063" indent="-185738">
              <a:buFont typeface="Arial" panose="020B0604020202020204" pitchFamily="34" charset="0"/>
              <a:buChar char="–"/>
              <a:defRPr sz="1400"/>
            </a:lvl3pPr>
            <a:lvl4pPr marL="792163" indent="-163513">
              <a:buFont typeface="Courier New" panose="02070309020205020404" pitchFamily="49" charset="0"/>
              <a:buChar char="o"/>
              <a:defRPr sz="1200"/>
            </a:lvl4pPr>
            <a:lvl5pPr>
              <a:defRPr sz="1200"/>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4224270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CustomLayouts 1">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683"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0"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574868"/>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4" y="6498754"/>
            <a:ext cx="91440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Rectangle 11">
            <a:extLst>
              <a:ext uri="{FF2B5EF4-FFF2-40B4-BE49-F238E27FC236}">
                <a16:creationId xmlns:a16="http://schemas.microsoft.com/office/drawing/2014/main" id="{95DF7C92-2A0C-4375-8BE0-A43636F9E3B7}"/>
              </a:ext>
            </a:extLst>
          </p:cNvPr>
          <p:cNvSpPr>
            <a:spLocks/>
          </p:cNvSpPr>
          <p:nvPr userDrawn="1"/>
        </p:nvSpPr>
        <p:spPr>
          <a:xfrm>
            <a:off x="11414468" y="6446268"/>
            <a:ext cx="248196" cy="243469"/>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Slide Number">
            <a:extLst>
              <a:ext uri="{FF2B5EF4-FFF2-40B4-BE49-F238E27FC236}">
                <a16:creationId xmlns:a16="http://schemas.microsoft.com/office/drawing/2014/main" id="{86DA8163-7D2E-4864-BBB0-EB0BDCB68E21}"/>
              </a:ext>
            </a:extLst>
          </p:cNvPr>
          <p:cNvSpPr>
            <a:spLocks noChangeArrowheads="1"/>
          </p:cNvSpPr>
          <p:nvPr userDrawn="1">
            <p:custDataLst>
              <p:tags r:id="rId8"/>
            </p:custDataLst>
          </p:nvPr>
        </p:nvSpPr>
        <p:spPr bwMode="black">
          <a:xfrm>
            <a:off x="11439868" y="6498755"/>
            <a:ext cx="197396" cy="138499"/>
          </a:xfrm>
          <a:prstGeom prst="rect">
            <a:avLst/>
          </a:prstGeom>
          <a:noFill/>
          <a:ln w="9525" algn="ctr">
            <a:noFill/>
            <a:miter lim="800000"/>
            <a:headEnd/>
            <a:tailEnd/>
          </a:ln>
          <a:effectLst/>
        </p:spPr>
        <p:txBody>
          <a:bodyPr wrap="square" lIns="0" tIns="0" rIns="0" bIns="0" anchor="b">
            <a:noAutofit/>
          </a:bodyPr>
          <a:lstStyle/>
          <a:p>
            <a:pPr algn="ctr" defTabSz="610744" fontAlgn="auto">
              <a:spcBef>
                <a:spcPts val="0"/>
              </a:spcBef>
              <a:spcAft>
                <a:spcPts val="0"/>
              </a:spcAft>
              <a:defRPr/>
            </a:pPr>
            <a:fld id="{4ABDCABE-3F10-B64C-92F1-862014417034}" type="slidenum">
              <a:rPr lang="en-US" sz="900" b="0" smtClean="0">
                <a:solidFill>
                  <a:schemeClr val="bg1"/>
                </a:solidFill>
                <a:latin typeface="+mn-lt"/>
                <a:ea typeface="+mn-ea"/>
                <a:cs typeface="Arial" panose="020B0604020202020204" pitchFamily="34" charset="0"/>
              </a:rPr>
              <a:pPr algn="ctr" defTabSz="610744" fontAlgn="auto">
                <a:spcBef>
                  <a:spcPts val="0"/>
                </a:spcBef>
                <a:spcAft>
                  <a:spcPts val="0"/>
                </a:spcAft>
                <a:defRPr/>
              </a:pPr>
              <a:t>‹#›</a:t>
            </a:fld>
            <a:endParaRPr lang="en-US" sz="900" b="0" dirty="0">
              <a:solidFill>
                <a:schemeClr val="bg1"/>
              </a:solidFill>
              <a:latin typeface="+mn-lt"/>
              <a:ea typeface="+mn-ea"/>
              <a:cs typeface="Arial" panose="020B0604020202020204" pitchFamily="34" charset="0"/>
            </a:endParaRPr>
          </a:p>
        </p:txBody>
      </p:sp>
      <p:sp>
        <p:nvSpPr>
          <p:cNvPr id="16" name="TextBox 15">
            <a:extLst>
              <a:ext uri="{FF2B5EF4-FFF2-40B4-BE49-F238E27FC236}">
                <a16:creationId xmlns:a16="http://schemas.microsoft.com/office/drawing/2014/main" id="{EF9D69F1-68BC-43B6-95ED-448C4819FB80}"/>
              </a:ext>
            </a:extLst>
          </p:cNvPr>
          <p:cNvSpPr txBox="1">
            <a:spLocks/>
          </p:cNvSpPr>
          <p:nvPr userDrawn="1"/>
        </p:nvSpPr>
        <p:spPr>
          <a:xfrm>
            <a:off x="10304501" y="6494908"/>
            <a:ext cx="985847" cy="1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en-US"/>
            </a:defPPr>
            <a:lvl1pPr marL="0" marR="0" lvl="0" indent="0" defTabSz="914400" eaLnBrk="1" latinLnBrk="0" hangingPunct="1">
              <a:lnSpc>
                <a:spcPct val="100000"/>
              </a:lnSpc>
              <a:buClrTx/>
              <a:buSzTx/>
              <a:buFontTx/>
              <a:buNone/>
              <a:tabLst/>
              <a:defRPr kumimoji="0" sz="800" b="1" i="0" u="none" strike="noStrike" cap="none" normalizeH="0" baseline="0">
                <a:ln>
                  <a:noFill/>
                </a:ln>
                <a:solidFill>
                  <a:schemeClr val="tx2"/>
                </a:solidFill>
                <a:effectLst/>
                <a:latin typeface="Arial" pitchFamily="34" charset="0"/>
                <a:cs typeface="Arial" pitchFamily="34" charset="0"/>
              </a:defRPr>
            </a:lvl1pPr>
          </a:lstStyle>
          <a:p>
            <a:pPr algn="r" defTabSz="826852" fontAlgn="base">
              <a:lnSpc>
                <a:spcPct val="95000"/>
              </a:lnSpc>
              <a:spcBef>
                <a:spcPct val="0"/>
              </a:spcBef>
              <a:spcAft>
                <a:spcPct val="0"/>
              </a:spcAft>
              <a:defRPr/>
            </a:pPr>
            <a:r>
              <a:rPr lang="en-US" sz="1000" dirty="0">
                <a:solidFill>
                  <a:srgbClr val="425559"/>
                </a:solidFill>
                <a:latin typeface="+mj-lt"/>
              </a:rPr>
              <a:t>Charles Schwab</a:t>
            </a:r>
            <a:endParaRPr lang="en-US" sz="1000" b="0" dirty="0">
              <a:solidFill>
                <a:srgbClr val="425559"/>
              </a:solidFill>
              <a:latin typeface="+mj-lt"/>
            </a:endParaRPr>
          </a:p>
        </p:txBody>
      </p:sp>
    </p:spTree>
    <p:extLst>
      <p:ext uri="{BB962C8B-B14F-4D97-AF65-F5344CB8AC3E}">
        <p14:creationId xmlns:p14="http://schemas.microsoft.com/office/powerpoint/2010/main" val="143976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2" name="Picture Placeholder 9"/>
          <p:cNvSpPr>
            <a:spLocks noGrp="1"/>
          </p:cNvSpPr>
          <p:nvPr>
            <p:ph type="pic" sz="quarter" idx="13"/>
          </p:nvPr>
        </p:nvSpPr>
        <p:spPr>
          <a:xfrm>
            <a:off x="6259554"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4"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7"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08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1_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AEB01CB-E358-4EC5-960A-ABFC66CD5A21}"/>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3178830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losing_LivingBl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62793" y="2907323"/>
            <a:ext cx="4466414" cy="1043354"/>
          </a:xfrm>
          <a:prstGeom prst="rect">
            <a:avLst/>
          </a:prstGeom>
        </p:spPr>
      </p:pic>
      <p:sp>
        <p:nvSpPr>
          <p:cNvPr id="6" name="Rectangle 5"/>
          <p:cNvSpPr>
            <a:spLocks noChangeArrowheads="1"/>
          </p:cNvSpPr>
          <p:nvPr userDrawn="1"/>
        </p:nvSpPr>
        <p:spPr bwMode="auto">
          <a:xfrm>
            <a:off x="4572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1"/>
                </a:solidFill>
              </a:rPr>
              <a:t>Copyright © 2021 Boeing. All rights reserved.</a:t>
            </a:r>
          </a:p>
        </p:txBody>
      </p:sp>
    </p:spTree>
    <p:extLst>
      <p:ext uri="{BB962C8B-B14F-4D97-AF65-F5344CB8AC3E}">
        <p14:creationId xmlns:p14="http://schemas.microsoft.com/office/powerpoint/2010/main" val="596696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707"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8"/>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625076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5BEF-1A6D-42CC-BD9E-8E0A9375B8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97215C-FAA0-4302-9875-BDE61B835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066A78-BD16-4C67-B913-44F8297D62FC}"/>
              </a:ext>
            </a:extLst>
          </p:cNvPr>
          <p:cNvSpPr>
            <a:spLocks noGrp="1"/>
          </p:cNvSpPr>
          <p:nvPr>
            <p:ph type="dt" sz="half" idx="10"/>
          </p:nvPr>
        </p:nvSpPr>
        <p:spPr/>
        <p:txBody>
          <a:bodyPr/>
          <a:lstStyle/>
          <a:p>
            <a:pPr fontAlgn="base">
              <a:spcBef>
                <a:spcPct val="0"/>
              </a:spcBef>
              <a:spcAft>
                <a:spcPct val="0"/>
              </a:spcAft>
            </a:pPr>
            <a:fld id="{EFB7DE5B-2B5B-44EA-A4F5-EB3BF8ABDC76}" type="datetimeFigureOut">
              <a:rPr lang="en-US">
                <a:solidFill>
                  <a:srgbClr val="000000"/>
                </a:solidFill>
              </a:rPr>
              <a:pPr fontAlgn="base">
                <a:spcBef>
                  <a:spcPct val="0"/>
                </a:spcBef>
                <a:spcAft>
                  <a:spcPct val="0"/>
                </a:spcAft>
              </a:pPr>
              <a:t>6/2/2023</a:t>
            </a:fld>
            <a:endParaRPr lang="en-US">
              <a:solidFill>
                <a:srgbClr val="000000"/>
              </a:solidFill>
            </a:endParaRPr>
          </a:p>
        </p:txBody>
      </p:sp>
      <p:sp>
        <p:nvSpPr>
          <p:cNvPr id="5" name="Footer Placeholder 4">
            <a:extLst>
              <a:ext uri="{FF2B5EF4-FFF2-40B4-BE49-F238E27FC236}">
                <a16:creationId xmlns:a16="http://schemas.microsoft.com/office/drawing/2014/main" id="{916D67A0-C698-4B93-AE5A-EC9DB43B38E9}"/>
              </a:ext>
            </a:extLst>
          </p:cNvPr>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6" name="Slide Number Placeholder 5">
            <a:extLst>
              <a:ext uri="{FF2B5EF4-FFF2-40B4-BE49-F238E27FC236}">
                <a16:creationId xmlns:a16="http://schemas.microsoft.com/office/drawing/2014/main" id="{5C6A629B-A689-4D69-BF8A-E383B7B799A4}"/>
              </a:ext>
            </a:extLst>
          </p:cNvPr>
          <p:cNvSpPr>
            <a:spLocks noGrp="1"/>
          </p:cNvSpPr>
          <p:nvPr>
            <p:ph type="sldNum" sz="quarter" idx="12"/>
          </p:nvPr>
        </p:nvSpPr>
        <p:spPr/>
        <p:txBody>
          <a:bodyPr/>
          <a:lstStyle/>
          <a:p>
            <a:fld id="{5E0ABE80-92D9-4332-9D26-8EB7E3CE9050}" type="slidenum">
              <a:rPr lang="en-US" smtClean="0"/>
              <a:pPr/>
              <a:t>‹#›</a:t>
            </a:fld>
            <a:endParaRPr lang="en-US"/>
          </a:p>
        </p:txBody>
      </p:sp>
    </p:spTree>
    <p:extLst>
      <p:ext uri="{BB962C8B-B14F-4D97-AF65-F5344CB8AC3E}">
        <p14:creationId xmlns:p14="http://schemas.microsoft.com/office/powerpoint/2010/main" val="10161963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1AB368BA-1C2F-427C-8AE8-8209EC6C3B43}"/>
              </a:ext>
            </a:extLst>
          </p:cNvPr>
          <p:cNvPicPr>
            <a:picLocks noChangeAspect="1"/>
          </p:cNvPicPr>
          <p:nvPr userDrawn="1"/>
        </p:nvPicPr>
        <p:blipFill>
          <a:blip r:embed="rId2"/>
          <a:stretch>
            <a:fillRect/>
          </a:stretch>
        </p:blipFill>
        <p:spPr>
          <a:xfrm>
            <a:off x="128880" y="6315779"/>
            <a:ext cx="2010508" cy="467286"/>
          </a:xfrm>
          <a:prstGeom prst="rect">
            <a:avLst/>
          </a:prstGeom>
        </p:spPr>
      </p:pic>
    </p:spTree>
    <p:extLst>
      <p:ext uri="{BB962C8B-B14F-4D97-AF65-F5344CB8AC3E}">
        <p14:creationId xmlns:p14="http://schemas.microsoft.com/office/powerpoint/2010/main" val="29862348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CustomLayouts 1">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1"/>
            <a:ext cx="11314074"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2" y="777241"/>
            <a:ext cx="11314074" cy="323165"/>
          </a:xfrm>
        </p:spPr>
        <p:txBody>
          <a:bodyPr tIns="45720"/>
          <a:lstStyle>
            <a:lvl1pPr>
              <a:buNone/>
              <a:defRPr b="0">
                <a:solidFill>
                  <a:sysClr val="windowText" lastClr="000000"/>
                </a:solidFill>
              </a:defRPr>
            </a:lvl1pPr>
          </a:lstStyle>
          <a:p>
            <a:pPr lvl="0"/>
            <a:r>
              <a:rPr lang="en-US"/>
              <a:t>Click to edit Master text styles</a:t>
            </a:r>
          </a:p>
        </p:txBody>
      </p:sp>
      <p:sp>
        <p:nvSpPr>
          <p:cNvPr id="8" name="Content Placeholder 5"/>
          <p:cNvSpPr>
            <a:spLocks noGrp="1"/>
          </p:cNvSpPr>
          <p:nvPr>
            <p:ph sz="quarter" idx="16"/>
          </p:nvPr>
        </p:nvSpPr>
        <p:spPr>
          <a:xfrm>
            <a:off x="405489" y="1283209"/>
            <a:ext cx="11314074" cy="12942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8"/>
          </p:nvPr>
        </p:nvSpPr>
        <p:spPr/>
        <p:txBody>
          <a:bodyPr/>
          <a:lstStyle>
            <a:lvl1pPr>
              <a:defRPr sz="800"/>
            </a:lvl1pPr>
          </a:lstStyle>
          <a:p>
            <a:r>
              <a:rPr lang="en-US" dirty="0">
                <a:solidFill>
                  <a:srgbClr val="FFFFFF">
                    <a:lumMod val="50000"/>
                  </a:srgbClr>
                </a:solidFill>
              </a:rPr>
              <a:t>| </a:t>
            </a:r>
            <a:fld id="{689318A1-174D-4DEE-8106-03A37B9BCF15}"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19268576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userDrawn="1"/>
        </p:nvSpPr>
        <p:spPr>
          <a:xfrm>
            <a:off x="0" y="3"/>
            <a:ext cx="12192000" cy="4585153"/>
          </a:xfrm>
          <a:prstGeom prst="rect">
            <a:avLst/>
          </a:prstGeom>
          <a:solidFill>
            <a:srgbClr val="0039A6"/>
          </a:solidFill>
          <a:ln w="25400" cap="flat" cmpd="sng" algn="ctr">
            <a:noFill/>
            <a:prstDash val="solid"/>
          </a:ln>
          <a:effectLst/>
        </p:spPr>
        <p:txBody>
          <a:bodyPr rtlCol="0" anchor="ctr"/>
          <a:lstStyle/>
          <a:p>
            <a:pPr algn="ctr" fontAlgn="base">
              <a:spcBef>
                <a:spcPct val="0"/>
              </a:spcBef>
              <a:spcAft>
                <a:spcPct val="0"/>
              </a:spcAft>
              <a:defRPr/>
            </a:pPr>
            <a:endParaRPr lang="en-US" sz="1800" kern="0" dirty="0">
              <a:solidFill>
                <a:srgbClr val="FFFFFF"/>
              </a:solidFill>
            </a:endParaRPr>
          </a:p>
        </p:txBody>
      </p:sp>
      <p:sp>
        <p:nvSpPr>
          <p:cNvPr id="2" name="Title 1"/>
          <p:cNvSpPr>
            <a:spLocks noGrp="1"/>
          </p:cNvSpPr>
          <p:nvPr>
            <p:ph type="ctrTitle"/>
          </p:nvPr>
        </p:nvSpPr>
        <p:spPr>
          <a:xfrm>
            <a:off x="609600" y="2057399"/>
            <a:ext cx="10363200" cy="1664208"/>
          </a:xfrm>
          <a:prstGeom prst="rect">
            <a:avLst/>
          </a:prstGeom>
        </p:spPr>
        <p:txBody>
          <a:bodyPr lIns="0" rIns="0" bIns="0">
            <a:no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609600" y="4637994"/>
            <a:ext cx="10997184" cy="387798"/>
          </a:xfrm>
          <a:prstGeom prst="rect">
            <a:avLst/>
          </a:prstGeom>
        </p:spPr>
        <p:txBody>
          <a:bodyPr lIns="0" tIns="0" rIns="0" bIns="0">
            <a:spAutoFit/>
          </a:bodyPr>
          <a:lstStyle>
            <a:lvl1pPr marL="0" indent="0" algn="l">
              <a:buNone/>
              <a:defRPr sz="2800" b="0">
                <a:solidFill>
                  <a:srgbClr val="788288"/>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47" descr="Boeing_white_standard"/>
          <p:cNvPicPr>
            <a:picLocks noChangeAspect="1" noChangeArrowheads="1"/>
          </p:cNvPicPr>
          <p:nvPr userDrawn="1"/>
        </p:nvPicPr>
        <p:blipFill>
          <a:blip r:embed="rId2" cstate="print"/>
          <a:srcRect/>
          <a:stretch>
            <a:fillRect/>
          </a:stretch>
        </p:blipFill>
        <p:spPr bwMode="auto">
          <a:xfrm>
            <a:off x="537633" y="363541"/>
            <a:ext cx="2474384" cy="447675"/>
          </a:xfrm>
          <a:prstGeom prst="rect">
            <a:avLst/>
          </a:prstGeom>
          <a:noFill/>
        </p:spPr>
      </p:pic>
      <p:sp>
        <p:nvSpPr>
          <p:cNvPr id="15" name="Rectangle 61"/>
          <p:cNvSpPr>
            <a:spLocks noChangeArrowheads="1"/>
          </p:cNvSpPr>
          <p:nvPr/>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6" name="TextBox 25"/>
          <p:cNvSpPr txBox="1"/>
          <p:nvPr userDrawn="1"/>
        </p:nvSpPr>
        <p:spPr>
          <a:xfrm>
            <a:off x="4495220" y="539497"/>
            <a:ext cx="6398837"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FFFFFF"/>
                </a:solidFill>
              </a:rPr>
              <a:t>Information Technology </a:t>
            </a:r>
          </a:p>
          <a:p>
            <a:pPr algn="r" fontAlgn="base">
              <a:lnSpc>
                <a:spcPts val="2000"/>
              </a:lnSpc>
              <a:spcBef>
                <a:spcPct val="0"/>
              </a:spcBef>
              <a:spcAft>
                <a:spcPct val="0"/>
              </a:spcAft>
            </a:pPr>
            <a:r>
              <a:rPr lang="en-US" sz="1400" b="1" dirty="0">
                <a:solidFill>
                  <a:srgbClr val="FFFFFF"/>
                </a:solidFill>
              </a:rPr>
              <a:t>&amp; Data Analytics</a:t>
            </a:r>
          </a:p>
        </p:txBody>
      </p:sp>
    </p:spTree>
    <p:extLst>
      <p:ext uri="{BB962C8B-B14F-4D97-AF65-F5344CB8AC3E}">
        <p14:creationId xmlns:p14="http://schemas.microsoft.com/office/powerpoint/2010/main" val="43652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2" name="Rectangle 1"/>
          <p:cNvSpPr/>
          <p:nvPr userDrawn="1"/>
        </p:nvSpPr>
        <p:spPr>
          <a:xfrm>
            <a:off x="0" y="3"/>
            <a:ext cx="12192000" cy="4585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dirty="0">
              <a:solidFill>
                <a:srgbClr val="FFFFFF"/>
              </a:solidFill>
            </a:endParaRPr>
          </a:p>
        </p:txBody>
      </p:sp>
      <p:pic>
        <p:nvPicPr>
          <p:cNvPr id="264239" name="Picture 47" descr="Boeing_white_standard"/>
          <p:cNvPicPr>
            <a:picLocks noChangeAspect="1" noChangeArrowheads="1"/>
          </p:cNvPicPr>
          <p:nvPr userDrawn="1"/>
        </p:nvPicPr>
        <p:blipFill>
          <a:blip r:embed="rId2" cstate="print"/>
          <a:srcRect/>
          <a:stretch>
            <a:fillRect/>
          </a:stretch>
        </p:blipFill>
        <p:spPr bwMode="auto">
          <a:xfrm>
            <a:off x="537633" y="363541"/>
            <a:ext cx="2474384" cy="447675"/>
          </a:xfrm>
          <a:prstGeom prst="rect">
            <a:avLst/>
          </a:prstGeom>
          <a:noFill/>
        </p:spPr>
      </p:pic>
      <p:sp>
        <p:nvSpPr>
          <p:cNvPr id="264253" name="Rectangle 61"/>
          <p:cNvSpPr>
            <a:spLocks noChangeArrowheads="1"/>
          </p:cNvSpPr>
          <p:nvPr/>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bg1"/>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rgbClr val="788288"/>
                </a:solidFill>
              </a:defRPr>
            </a:lvl1pPr>
          </a:lstStyle>
          <a:p>
            <a:r>
              <a:rPr lang="en-US" dirty="0"/>
              <a:t>Click to edit Master subtitle style</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5" name="TextBox 24"/>
          <p:cNvSpPr txBox="1"/>
          <p:nvPr userDrawn="1"/>
        </p:nvSpPr>
        <p:spPr>
          <a:xfrm>
            <a:off x="9562641" y="101034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FFFFFF"/>
                </a:solidFill>
              </a:rPr>
              <a:t>Operating Unit</a:t>
            </a:r>
          </a:p>
        </p:txBody>
      </p:sp>
      <p:sp>
        <p:nvSpPr>
          <p:cNvPr id="10" name="TextBox 9"/>
          <p:cNvSpPr txBox="1"/>
          <p:nvPr userDrawn="1"/>
        </p:nvSpPr>
        <p:spPr>
          <a:xfrm>
            <a:off x="4495220" y="539497"/>
            <a:ext cx="6398837"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FFFFFF"/>
                </a:solidFill>
              </a:rPr>
              <a:t>Information Technology </a:t>
            </a:r>
          </a:p>
          <a:p>
            <a:pPr algn="r" fontAlgn="base">
              <a:lnSpc>
                <a:spcPts val="2000"/>
              </a:lnSpc>
              <a:spcBef>
                <a:spcPct val="0"/>
              </a:spcBef>
              <a:spcAft>
                <a:spcPct val="0"/>
              </a:spcAft>
            </a:pPr>
            <a:r>
              <a:rPr lang="en-US" sz="1400" b="1" dirty="0">
                <a:solidFill>
                  <a:srgbClr val="FFFFFF"/>
                </a:solidFill>
              </a:rPr>
              <a:t>&amp; Data Analytics</a:t>
            </a:r>
          </a:p>
        </p:txBody>
      </p:sp>
    </p:spTree>
    <p:extLst>
      <p:ext uri="{BB962C8B-B14F-4D97-AF65-F5344CB8AC3E}">
        <p14:creationId xmlns:p14="http://schemas.microsoft.com/office/powerpoint/2010/main" val="225137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3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userDrawn="1"/>
        </p:nvPicPr>
        <p:blipFill>
          <a:blip r:embed="rId2" cstate="print"/>
          <a:srcRect/>
          <a:stretch>
            <a:fillRect/>
          </a:stretch>
        </p:blipFill>
        <p:spPr bwMode="auto">
          <a:xfrm>
            <a:off x="535519" y="361953"/>
            <a:ext cx="2451100" cy="442913"/>
          </a:xfrm>
          <a:prstGeom prst="rect">
            <a:avLst/>
          </a:prstGeom>
          <a:noFill/>
        </p:spPr>
      </p:pic>
      <p:sp>
        <p:nvSpPr>
          <p:cNvPr id="12" name="Rectangle 11"/>
          <p:cNvSpPr/>
          <p:nvPr userDrawn="1"/>
        </p:nvSpPr>
        <p:spPr>
          <a:xfrm>
            <a:off x="0" y="4585154"/>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dirty="0">
              <a:solidFill>
                <a:srgbClr val="FFFFFF"/>
              </a:solidFill>
            </a:endParaRPr>
          </a:p>
        </p:txBody>
      </p:sp>
      <p:sp>
        <p:nvSpPr>
          <p:cNvPr id="264253" name="Rectangle 61"/>
          <p:cNvSpPr>
            <a:spLocks noChangeArrowheads="1"/>
          </p:cNvSpPr>
          <p:nvPr userDrawn="1"/>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tx2"/>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chemeClr val="bg1"/>
                </a:solidFill>
              </a:defRPr>
            </a:lvl1pPr>
          </a:lstStyle>
          <a:p>
            <a:r>
              <a:rPr lang="en-US" dirty="0"/>
              <a:t>Click to edit Master subtitle style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r>
              <a:rPr lang="en-US">
                <a:solidFill>
                  <a:srgbClr val="FFFFFF"/>
                </a:solidFill>
              </a:rPr>
              <a:t>Author, </a:t>
            </a:r>
            <a:fld id="{D72BAC86-7CA1-47DD-8EAD-39EA91178256}" type="datetime1">
              <a:rPr lang="en-US" smtClean="0">
                <a:solidFill>
                  <a:srgbClr val="FFFFFF"/>
                </a:solidFill>
              </a:rPr>
              <a:pPr/>
              <a:t>6/2/2023</a:t>
            </a:fld>
            <a:r>
              <a:rPr lang="en-US">
                <a:solidFill>
                  <a:srgbClr val="FFFFFF"/>
                </a:solidFill>
              </a:rPr>
              <a:t>, Filename.ppt</a:t>
            </a:r>
            <a:r>
              <a:rPr lang="en-US" sz="800">
                <a:solidFill>
                  <a:srgbClr val="FFFFFF"/>
                </a:solidFill>
              </a:rPr>
              <a:t> </a:t>
            </a:r>
            <a:r>
              <a:rPr lang="en-US" sz="1000">
                <a:solidFill>
                  <a:srgbClr val="FFFFFF"/>
                </a:solidFill>
              </a:rPr>
              <a:t>| </a:t>
            </a:r>
            <a:fld id="{689318A1-174D-4DEE-8106-03A37B9BCF15}" type="slidenum">
              <a:rPr lang="en-US" sz="1000" smtClean="0">
                <a:solidFill>
                  <a:srgbClr val="FFFFFF"/>
                </a:solidFill>
              </a:rPr>
              <a:pPr/>
              <a:t>‹#›</a:t>
            </a:fld>
            <a:endParaRPr lang="en-US" sz="1000" dirty="0">
              <a:solidFill>
                <a:srgbClr val="FFFFFF"/>
              </a:solidFill>
            </a:endParaRPr>
          </a:p>
        </p:txBody>
      </p:sp>
      <p:sp>
        <p:nvSpPr>
          <p:cNvPr id="28" name="TextBox 27"/>
          <p:cNvSpPr txBox="1"/>
          <p:nvPr userDrawn="1"/>
        </p:nvSpPr>
        <p:spPr>
          <a:xfrm>
            <a:off x="4588289" y="539497"/>
            <a:ext cx="6308863"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0039A6"/>
                </a:solidFill>
              </a:rPr>
              <a:t>Information Technology </a:t>
            </a:r>
          </a:p>
          <a:p>
            <a:pPr algn="r" fontAlgn="base">
              <a:lnSpc>
                <a:spcPts val="2000"/>
              </a:lnSpc>
              <a:spcBef>
                <a:spcPct val="0"/>
              </a:spcBef>
              <a:spcAft>
                <a:spcPct val="0"/>
              </a:spcAft>
            </a:pPr>
            <a:r>
              <a:rPr lang="en-US" sz="1400" b="1" dirty="0">
                <a:solidFill>
                  <a:srgbClr val="0039A6"/>
                </a:solidFill>
              </a:rPr>
              <a:t>&amp; Data Analytics</a:t>
            </a:r>
          </a:p>
        </p:txBody>
      </p:sp>
      <p:sp>
        <p:nvSpPr>
          <p:cNvPr id="29" name="TextBox 28"/>
          <p:cNvSpPr txBox="1"/>
          <p:nvPr userDrawn="1"/>
        </p:nvSpPr>
        <p:spPr>
          <a:xfrm>
            <a:off x="9558322" y="98496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0039A6"/>
                </a:solidFill>
              </a:rPr>
              <a:t>Operating Unit</a:t>
            </a:r>
          </a:p>
        </p:txBody>
      </p:sp>
    </p:spTree>
    <p:extLst>
      <p:ext uri="{BB962C8B-B14F-4D97-AF65-F5344CB8AC3E}">
        <p14:creationId xmlns:p14="http://schemas.microsoft.com/office/powerpoint/2010/main" val="118338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userDrawn="1"/>
        </p:nvPicPr>
        <p:blipFill>
          <a:blip r:embed="rId2" cstate="print"/>
          <a:srcRect/>
          <a:stretch>
            <a:fillRect/>
          </a:stretch>
        </p:blipFill>
        <p:spPr bwMode="auto">
          <a:xfrm>
            <a:off x="535519" y="361953"/>
            <a:ext cx="2451100" cy="442913"/>
          </a:xfrm>
          <a:prstGeom prst="rect">
            <a:avLst/>
          </a:prstGeom>
          <a:noFill/>
        </p:spPr>
      </p:pic>
      <p:sp>
        <p:nvSpPr>
          <p:cNvPr id="264253" name="Rectangle 61"/>
          <p:cNvSpPr>
            <a:spLocks noChangeArrowheads="1"/>
          </p:cNvSpPr>
          <p:nvPr userDrawn="1"/>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tx2"/>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chemeClr val="tx2"/>
                </a:solidFill>
              </a:defRPr>
            </a:lvl1pPr>
          </a:lstStyle>
          <a:p>
            <a:r>
              <a:rPr lang="en-US" dirty="0"/>
              <a:t>Click to edit Master subtitle style</a:t>
            </a:r>
          </a:p>
        </p:txBody>
      </p:sp>
      <p:cxnSp>
        <p:nvCxnSpPr>
          <p:cNvPr id="4" name="Straight Connector 3"/>
          <p:cNvCxnSpPr/>
          <p:nvPr/>
        </p:nvCxnSpPr>
        <p:spPr>
          <a:xfrm>
            <a:off x="0" y="458114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8" name="TextBox 27"/>
          <p:cNvSpPr txBox="1"/>
          <p:nvPr userDrawn="1"/>
        </p:nvSpPr>
        <p:spPr>
          <a:xfrm>
            <a:off x="9558322" y="98496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0039A6"/>
                </a:solidFill>
              </a:rPr>
              <a:t>Operating Unit</a:t>
            </a:r>
          </a:p>
        </p:txBody>
      </p:sp>
      <p:sp>
        <p:nvSpPr>
          <p:cNvPr id="10" name="TextBox 9"/>
          <p:cNvSpPr txBox="1"/>
          <p:nvPr userDrawn="1"/>
        </p:nvSpPr>
        <p:spPr>
          <a:xfrm>
            <a:off x="4588289" y="539497"/>
            <a:ext cx="6308863"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0039A6"/>
                </a:solidFill>
              </a:rPr>
              <a:t>Information Technology </a:t>
            </a:r>
          </a:p>
          <a:p>
            <a:pPr algn="r" fontAlgn="base">
              <a:lnSpc>
                <a:spcPts val="2000"/>
              </a:lnSpc>
              <a:spcBef>
                <a:spcPct val="0"/>
              </a:spcBef>
              <a:spcAft>
                <a:spcPct val="0"/>
              </a:spcAft>
            </a:pPr>
            <a:r>
              <a:rPr lang="en-US" sz="1400" b="1" dirty="0">
                <a:solidFill>
                  <a:srgbClr val="0039A6"/>
                </a:solidFill>
              </a:rPr>
              <a:t>&amp; Data Analytics</a:t>
            </a:r>
          </a:p>
        </p:txBody>
      </p:sp>
    </p:spTree>
    <p:extLst>
      <p:ext uri="{BB962C8B-B14F-4D97-AF65-F5344CB8AC3E}">
        <p14:creationId xmlns:p14="http://schemas.microsoft.com/office/powerpoint/2010/main" val="134779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2" name="Picture Placeholder 9"/>
          <p:cNvSpPr>
            <a:spLocks noGrp="1"/>
          </p:cNvSpPr>
          <p:nvPr>
            <p:ph type="pic" sz="quarter" idx="19"/>
          </p:nvPr>
        </p:nvSpPr>
        <p:spPr>
          <a:xfrm>
            <a:off x="7392282"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2"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89" y="1283210"/>
            <a:ext cx="671885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9968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49470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551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11049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95904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dirty="0"/>
              <a:t>Click to edit Master title style</a:t>
            </a:r>
          </a:p>
        </p:txBody>
      </p:sp>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538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97007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63733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97840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41195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31291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3" name="Content Placeholder 2"/>
          <p:cNvSpPr>
            <a:spLocks noGrp="1"/>
          </p:cNvSpPr>
          <p:nvPr>
            <p:ph idx="1"/>
          </p:nvPr>
        </p:nvSpPr>
        <p:spPr>
          <a:xfrm>
            <a:off x="411587" y="3931920"/>
            <a:ext cx="11314075" cy="1311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2795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0" y="777240"/>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G</a:t>
            </a:r>
          </a:p>
        </p:txBody>
      </p:sp>
      <p:sp>
        <p:nvSpPr>
          <p:cNvPr id="8" name="Rectangle 7"/>
          <p:cNvSpPr/>
          <p:nvPr userDrawn="1"/>
        </p:nvSpPr>
        <p:spPr>
          <a:xfrm>
            <a:off x="10647680" y="777240"/>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ysClr val="windowText" lastClr="000000"/>
                </a:solidFill>
              </a:rPr>
              <a:t>Y</a:t>
            </a:r>
          </a:p>
        </p:txBody>
      </p:sp>
      <p:sp>
        <p:nvSpPr>
          <p:cNvPr id="9" name="Rectangle 8"/>
          <p:cNvSpPr/>
          <p:nvPr userDrawn="1"/>
        </p:nvSpPr>
        <p:spPr>
          <a:xfrm>
            <a:off x="11176000" y="777240"/>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R</a:t>
            </a:r>
          </a:p>
        </p:txBody>
      </p:sp>
      <p:sp>
        <p:nvSpPr>
          <p:cNvPr id="10" name="TextBox 9"/>
          <p:cNvSpPr txBox="1"/>
          <p:nvPr userDrawn="1"/>
        </p:nvSpPr>
        <p:spPr>
          <a:xfrm>
            <a:off x="10017760" y="556263"/>
            <a:ext cx="1717040" cy="246221"/>
          </a:xfrm>
          <a:prstGeom prst="rect">
            <a:avLst/>
          </a:prstGeom>
          <a:noFill/>
        </p:spPr>
        <p:txBody>
          <a:bodyPr wrap="square" rtlCol="0">
            <a:spAutoFit/>
          </a:bodyPr>
          <a:lstStyle/>
          <a:p>
            <a:pPr fontAlgn="base">
              <a:spcBef>
                <a:spcPct val="0"/>
              </a:spcBef>
              <a:spcAft>
                <a:spcPct val="0"/>
              </a:spcAft>
            </a:pPr>
            <a:r>
              <a:rPr lang="en-US" sz="1000" dirty="0" err="1">
                <a:solidFill>
                  <a:srgbClr val="000000"/>
                </a:solidFill>
              </a:rPr>
              <a:t>Prev</a:t>
            </a:r>
            <a:r>
              <a:rPr lang="en-US" sz="1000" dirty="0">
                <a:solidFill>
                  <a:srgbClr val="000000"/>
                </a:solidFill>
              </a:rPr>
              <a:t> | </a:t>
            </a:r>
            <a:r>
              <a:rPr lang="en-US" sz="1000" dirty="0" err="1">
                <a:solidFill>
                  <a:srgbClr val="000000"/>
                </a:solidFill>
              </a:rPr>
              <a:t>Curr</a:t>
            </a:r>
            <a:r>
              <a:rPr lang="en-US" sz="1000" dirty="0">
                <a:solidFill>
                  <a:srgbClr val="000000"/>
                </a:solidFill>
              </a:rPr>
              <a:t>       YE</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50928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0" y="32004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12" name="Action Button: Forward or Next 11">
            <a:hlinkClick r:id="" action="ppaction://hlinkshowjump?jump=nextslide" highlightClick="1"/>
          </p:cNvPr>
          <p:cNvSpPr/>
          <p:nvPr userDrawn="1"/>
        </p:nvSpPr>
        <p:spPr>
          <a:xfrm>
            <a:off x="11326368" y="32004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13" name="Action Button: Home 12">
            <a:hlinkClick r:id="" action="ppaction://hlinkshowjump?jump=firstslide" highlightClick="1"/>
          </p:cNvPr>
          <p:cNvSpPr/>
          <p:nvPr userDrawn="1"/>
        </p:nvSpPr>
        <p:spPr>
          <a:xfrm>
            <a:off x="11021568" y="32004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40762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200"/>
            <a:ext cx="12192000" cy="4937760"/>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7073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200"/>
            <a:ext cx="12192000" cy="4462272"/>
          </a:xfrm>
          <a:prstGeom prst="rect">
            <a:avLst/>
          </a:prstGeom>
          <a:solidFill>
            <a:srgbClr val="97C5EB"/>
          </a:solidFill>
        </p:spPr>
        <p:txBody>
          <a:bodyPr/>
          <a:lstStyle/>
          <a:p>
            <a:endParaRPr lang="en-US" dirty="0"/>
          </a:p>
        </p:txBody>
      </p:sp>
      <p:sp>
        <p:nvSpPr>
          <p:cNvPr id="8" name="Text Placeholder 8"/>
          <p:cNvSpPr>
            <a:spLocks noGrp="1"/>
          </p:cNvSpPr>
          <p:nvPr>
            <p:ph type="body" sz="quarter" idx="14"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8121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09600" y="4160520"/>
            <a:ext cx="5364480"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60139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09600" y="3867912"/>
            <a:ext cx="536448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0357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493776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7008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49377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98884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493776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76745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49377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10332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55583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242304" y="4160520"/>
            <a:ext cx="5364480"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424412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242304" y="3867912"/>
            <a:ext cx="536448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6136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screen cap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7388352" y="1600200"/>
            <a:ext cx="4230624"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7388352" y="4160520"/>
            <a:ext cx="4230624"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05271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7705344" y="1600200"/>
            <a:ext cx="390144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7705344" y="3867912"/>
            <a:ext cx="390144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76276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200"/>
            <a:ext cx="12192000" cy="2057400"/>
          </a:xfrm>
          <a:prstGeom prst="rect">
            <a:avLst/>
          </a:prstGeom>
          <a:solidFill>
            <a:srgbClr val="97C5EB"/>
          </a:solidFill>
        </p:spPr>
        <p:txBody>
          <a:bodyPr/>
          <a:lstStyle/>
          <a:p>
            <a:endParaRPr lang="en-US"/>
          </a:p>
        </p:txBody>
      </p:sp>
      <p:sp>
        <p:nvSpPr>
          <p:cNvPr id="5" name="Slide Number Placeholder 4"/>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92901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200"/>
            <a:ext cx="12192000" cy="2057400"/>
          </a:xfrm>
          <a:prstGeom prst="rect">
            <a:avLst/>
          </a:prstGeom>
          <a:solidFill>
            <a:srgbClr val="97C5EB"/>
          </a:solidFill>
        </p:spPr>
        <p:txBody>
          <a:bodyPr/>
          <a:lstStyle/>
          <a:p>
            <a:endParaRPr lang="en-US"/>
          </a:p>
        </p:txBody>
      </p:sp>
      <p:sp>
        <p:nvSpPr>
          <p:cNvPr id="9" name="Text Placeholder 8"/>
          <p:cNvSpPr>
            <a:spLocks noGrp="1"/>
          </p:cNvSpPr>
          <p:nvPr>
            <p:ph type="body" sz="quarter" idx="14"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35786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585216"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71600"/>
            <a:ext cx="2401824" cy="1161288"/>
          </a:xfrm>
          <a:prstGeom prst="rect">
            <a:avLst/>
          </a:prstGeom>
          <a:solidFill>
            <a:srgbClr val="97C5EB"/>
          </a:solidFill>
        </p:spPr>
        <p:txBody>
          <a:bodyPr/>
          <a:lstStyle/>
          <a:p>
            <a:endParaRPr lang="en-US" dirty="0"/>
          </a:p>
        </p:txBody>
      </p:sp>
      <p:sp>
        <p:nvSpPr>
          <p:cNvPr id="9" name="Content Placeholder 2"/>
          <p:cNvSpPr>
            <a:spLocks noGrp="1"/>
          </p:cNvSpPr>
          <p:nvPr>
            <p:ph idx="14"/>
          </p:nvPr>
        </p:nvSpPr>
        <p:spPr>
          <a:xfrm>
            <a:off x="585216"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3145536"/>
            <a:ext cx="2401824" cy="1161288"/>
          </a:xfrm>
          <a:prstGeom prst="rect">
            <a:avLst/>
          </a:prstGeom>
          <a:solidFill>
            <a:srgbClr val="97C5EB"/>
          </a:solidFill>
        </p:spPr>
        <p:txBody>
          <a:bodyPr/>
          <a:lstStyle/>
          <a:p>
            <a:endParaRPr lang="en-US" dirty="0"/>
          </a:p>
        </p:txBody>
      </p:sp>
      <p:sp>
        <p:nvSpPr>
          <p:cNvPr id="11" name="Content Placeholder 2"/>
          <p:cNvSpPr>
            <a:spLocks noGrp="1"/>
          </p:cNvSpPr>
          <p:nvPr>
            <p:ph idx="16"/>
          </p:nvPr>
        </p:nvSpPr>
        <p:spPr>
          <a:xfrm>
            <a:off x="59740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928616"/>
            <a:ext cx="2401824" cy="1161288"/>
          </a:xfrm>
          <a:prstGeom prst="rect">
            <a:avLst/>
          </a:prstGeom>
          <a:solidFill>
            <a:srgbClr val="97C5EB"/>
          </a:solidFill>
        </p:spPr>
        <p:txBody>
          <a:bodyPr/>
          <a:lstStyle/>
          <a:p>
            <a:endParaRPr lang="en-US" dirty="0"/>
          </a:p>
        </p:txBody>
      </p:sp>
      <p:sp>
        <p:nvSpPr>
          <p:cNvPr id="13" name="Content Placeholder 2"/>
          <p:cNvSpPr>
            <a:spLocks noGrp="1"/>
          </p:cNvSpPr>
          <p:nvPr>
            <p:ph idx="18"/>
          </p:nvPr>
        </p:nvSpPr>
        <p:spPr>
          <a:xfrm>
            <a:off x="346252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371600"/>
            <a:ext cx="2401824" cy="1161288"/>
          </a:xfrm>
          <a:prstGeom prst="rect">
            <a:avLst/>
          </a:prstGeom>
          <a:solidFill>
            <a:srgbClr val="97C5EB"/>
          </a:solidFill>
        </p:spPr>
        <p:txBody>
          <a:bodyPr/>
          <a:lstStyle/>
          <a:p>
            <a:endParaRPr lang="en-US" dirty="0"/>
          </a:p>
        </p:txBody>
      </p:sp>
      <p:sp>
        <p:nvSpPr>
          <p:cNvPr id="15" name="Content Placeholder 2"/>
          <p:cNvSpPr>
            <a:spLocks noGrp="1"/>
          </p:cNvSpPr>
          <p:nvPr>
            <p:ph idx="20"/>
          </p:nvPr>
        </p:nvSpPr>
        <p:spPr>
          <a:xfrm>
            <a:off x="346252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3145536"/>
            <a:ext cx="2401824" cy="1161288"/>
          </a:xfrm>
          <a:prstGeom prst="rect">
            <a:avLst/>
          </a:prstGeom>
          <a:solidFill>
            <a:srgbClr val="97C5EB"/>
          </a:solidFill>
        </p:spPr>
        <p:txBody>
          <a:bodyPr/>
          <a:lstStyle/>
          <a:p>
            <a:endParaRPr lang="en-US" dirty="0"/>
          </a:p>
        </p:txBody>
      </p:sp>
      <p:sp>
        <p:nvSpPr>
          <p:cNvPr id="17" name="Content Placeholder 2"/>
          <p:cNvSpPr>
            <a:spLocks noGrp="1"/>
          </p:cNvSpPr>
          <p:nvPr>
            <p:ph idx="22"/>
          </p:nvPr>
        </p:nvSpPr>
        <p:spPr>
          <a:xfrm>
            <a:off x="346252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928616"/>
            <a:ext cx="2401824" cy="1161288"/>
          </a:xfrm>
          <a:prstGeom prst="rect">
            <a:avLst/>
          </a:prstGeom>
          <a:solidFill>
            <a:srgbClr val="97C5EB"/>
          </a:solidFill>
        </p:spPr>
        <p:txBody>
          <a:bodyPr/>
          <a:lstStyle/>
          <a:p>
            <a:endParaRPr lang="en-US" dirty="0"/>
          </a:p>
        </p:txBody>
      </p:sp>
      <p:sp>
        <p:nvSpPr>
          <p:cNvPr id="19" name="Content Placeholder 2"/>
          <p:cNvSpPr>
            <a:spLocks noGrp="1"/>
          </p:cNvSpPr>
          <p:nvPr>
            <p:ph idx="24"/>
          </p:nvPr>
        </p:nvSpPr>
        <p:spPr>
          <a:xfrm>
            <a:off x="632764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371600"/>
            <a:ext cx="2401824" cy="1161288"/>
          </a:xfrm>
          <a:prstGeom prst="rect">
            <a:avLst/>
          </a:prstGeom>
          <a:solidFill>
            <a:srgbClr val="97C5EB"/>
          </a:solidFill>
        </p:spPr>
        <p:txBody>
          <a:bodyPr/>
          <a:lstStyle/>
          <a:p>
            <a:endParaRPr lang="en-US" dirty="0"/>
          </a:p>
        </p:txBody>
      </p:sp>
      <p:sp>
        <p:nvSpPr>
          <p:cNvPr id="21" name="Content Placeholder 2"/>
          <p:cNvSpPr>
            <a:spLocks noGrp="1"/>
          </p:cNvSpPr>
          <p:nvPr>
            <p:ph idx="26"/>
          </p:nvPr>
        </p:nvSpPr>
        <p:spPr>
          <a:xfrm>
            <a:off x="632764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3145536"/>
            <a:ext cx="2401824" cy="1161288"/>
          </a:xfrm>
          <a:prstGeom prst="rect">
            <a:avLst/>
          </a:prstGeom>
          <a:solidFill>
            <a:srgbClr val="97C5EB"/>
          </a:solidFill>
        </p:spPr>
        <p:txBody>
          <a:bodyPr/>
          <a:lstStyle/>
          <a:p>
            <a:endParaRPr lang="en-US" dirty="0"/>
          </a:p>
        </p:txBody>
      </p:sp>
      <p:sp>
        <p:nvSpPr>
          <p:cNvPr id="23" name="Content Placeholder 2"/>
          <p:cNvSpPr>
            <a:spLocks noGrp="1"/>
          </p:cNvSpPr>
          <p:nvPr>
            <p:ph idx="28"/>
          </p:nvPr>
        </p:nvSpPr>
        <p:spPr>
          <a:xfrm>
            <a:off x="632764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928616"/>
            <a:ext cx="2401824" cy="1161288"/>
          </a:xfrm>
          <a:prstGeom prst="rect">
            <a:avLst/>
          </a:prstGeom>
          <a:solidFill>
            <a:srgbClr val="97C5EB"/>
          </a:solidFill>
        </p:spPr>
        <p:txBody>
          <a:bodyPr/>
          <a:lstStyle/>
          <a:p>
            <a:endParaRPr lang="en-US" dirty="0"/>
          </a:p>
        </p:txBody>
      </p:sp>
      <p:sp>
        <p:nvSpPr>
          <p:cNvPr id="25" name="Content Placeholder 2"/>
          <p:cNvSpPr>
            <a:spLocks noGrp="1"/>
          </p:cNvSpPr>
          <p:nvPr>
            <p:ph idx="30"/>
          </p:nvPr>
        </p:nvSpPr>
        <p:spPr>
          <a:xfrm>
            <a:off x="919276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8" y="1371600"/>
            <a:ext cx="2401824" cy="1161288"/>
          </a:xfrm>
          <a:prstGeom prst="rect">
            <a:avLst/>
          </a:prstGeom>
          <a:solidFill>
            <a:srgbClr val="97C5EB"/>
          </a:solidFill>
        </p:spPr>
        <p:txBody>
          <a:bodyPr/>
          <a:lstStyle/>
          <a:p>
            <a:endParaRPr lang="en-US" dirty="0"/>
          </a:p>
        </p:txBody>
      </p:sp>
      <p:sp>
        <p:nvSpPr>
          <p:cNvPr id="27" name="Content Placeholder 2"/>
          <p:cNvSpPr>
            <a:spLocks noGrp="1"/>
          </p:cNvSpPr>
          <p:nvPr>
            <p:ph idx="32"/>
          </p:nvPr>
        </p:nvSpPr>
        <p:spPr>
          <a:xfrm>
            <a:off x="919276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8" y="3145536"/>
            <a:ext cx="2401824" cy="1161288"/>
          </a:xfrm>
          <a:prstGeom prst="rect">
            <a:avLst/>
          </a:prstGeom>
          <a:solidFill>
            <a:srgbClr val="97C5EB"/>
          </a:solidFill>
        </p:spPr>
        <p:txBody>
          <a:bodyPr/>
          <a:lstStyle/>
          <a:p>
            <a:endParaRPr lang="en-US" dirty="0"/>
          </a:p>
        </p:txBody>
      </p:sp>
      <p:sp>
        <p:nvSpPr>
          <p:cNvPr id="29" name="Content Placeholder 2"/>
          <p:cNvSpPr>
            <a:spLocks noGrp="1"/>
          </p:cNvSpPr>
          <p:nvPr>
            <p:ph idx="34"/>
          </p:nvPr>
        </p:nvSpPr>
        <p:spPr>
          <a:xfrm>
            <a:off x="919276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8" y="4928616"/>
            <a:ext cx="2401824" cy="11612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04174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585216"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124712"/>
            <a:ext cx="2401824" cy="1161288"/>
          </a:xfrm>
          <a:prstGeom prst="rect">
            <a:avLst/>
          </a:prstGeom>
          <a:solidFill>
            <a:srgbClr val="97C5EB"/>
          </a:solidFill>
        </p:spPr>
        <p:txBody>
          <a:bodyPr/>
          <a:lstStyle/>
          <a:p>
            <a:endParaRPr lang="en-US" dirty="0"/>
          </a:p>
        </p:txBody>
      </p:sp>
      <p:sp>
        <p:nvSpPr>
          <p:cNvPr id="9" name="Content Placeholder 2"/>
          <p:cNvSpPr>
            <a:spLocks noGrp="1"/>
          </p:cNvSpPr>
          <p:nvPr>
            <p:ph idx="14"/>
          </p:nvPr>
        </p:nvSpPr>
        <p:spPr>
          <a:xfrm>
            <a:off x="585216"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2807208"/>
            <a:ext cx="2401824" cy="1161288"/>
          </a:xfrm>
          <a:prstGeom prst="rect">
            <a:avLst/>
          </a:prstGeom>
          <a:solidFill>
            <a:srgbClr val="97C5EB"/>
          </a:solidFill>
        </p:spPr>
        <p:txBody>
          <a:bodyPr/>
          <a:lstStyle/>
          <a:p>
            <a:endParaRPr lang="en-US" dirty="0"/>
          </a:p>
        </p:txBody>
      </p:sp>
      <p:sp>
        <p:nvSpPr>
          <p:cNvPr id="11" name="Content Placeholder 2"/>
          <p:cNvSpPr>
            <a:spLocks noGrp="1"/>
          </p:cNvSpPr>
          <p:nvPr>
            <p:ph idx="16"/>
          </p:nvPr>
        </p:nvSpPr>
        <p:spPr>
          <a:xfrm>
            <a:off x="59740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489704"/>
            <a:ext cx="2401824" cy="1161288"/>
          </a:xfrm>
          <a:prstGeom prst="rect">
            <a:avLst/>
          </a:prstGeom>
          <a:solidFill>
            <a:srgbClr val="97C5EB"/>
          </a:solidFill>
        </p:spPr>
        <p:txBody>
          <a:bodyPr/>
          <a:lstStyle/>
          <a:p>
            <a:endParaRPr lang="en-US" dirty="0"/>
          </a:p>
        </p:txBody>
      </p:sp>
      <p:sp>
        <p:nvSpPr>
          <p:cNvPr id="13" name="Content Placeholder 2"/>
          <p:cNvSpPr>
            <a:spLocks noGrp="1"/>
          </p:cNvSpPr>
          <p:nvPr>
            <p:ph idx="18"/>
          </p:nvPr>
        </p:nvSpPr>
        <p:spPr>
          <a:xfrm>
            <a:off x="346252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124712"/>
            <a:ext cx="2401824" cy="1161288"/>
          </a:xfrm>
          <a:prstGeom prst="rect">
            <a:avLst/>
          </a:prstGeom>
          <a:solidFill>
            <a:srgbClr val="97C5EB"/>
          </a:solidFill>
        </p:spPr>
        <p:txBody>
          <a:bodyPr/>
          <a:lstStyle/>
          <a:p>
            <a:endParaRPr lang="en-US" dirty="0"/>
          </a:p>
        </p:txBody>
      </p:sp>
      <p:sp>
        <p:nvSpPr>
          <p:cNvPr id="15" name="Content Placeholder 2"/>
          <p:cNvSpPr>
            <a:spLocks noGrp="1"/>
          </p:cNvSpPr>
          <p:nvPr>
            <p:ph idx="20"/>
          </p:nvPr>
        </p:nvSpPr>
        <p:spPr>
          <a:xfrm>
            <a:off x="346252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2807208"/>
            <a:ext cx="2401824" cy="1161288"/>
          </a:xfrm>
          <a:prstGeom prst="rect">
            <a:avLst/>
          </a:prstGeom>
          <a:solidFill>
            <a:srgbClr val="97C5EB"/>
          </a:solidFill>
        </p:spPr>
        <p:txBody>
          <a:bodyPr/>
          <a:lstStyle/>
          <a:p>
            <a:endParaRPr lang="en-US" dirty="0"/>
          </a:p>
        </p:txBody>
      </p:sp>
      <p:sp>
        <p:nvSpPr>
          <p:cNvPr id="17" name="Content Placeholder 2"/>
          <p:cNvSpPr>
            <a:spLocks noGrp="1"/>
          </p:cNvSpPr>
          <p:nvPr>
            <p:ph idx="22"/>
          </p:nvPr>
        </p:nvSpPr>
        <p:spPr>
          <a:xfrm>
            <a:off x="346252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489704"/>
            <a:ext cx="2401824" cy="1161288"/>
          </a:xfrm>
          <a:prstGeom prst="rect">
            <a:avLst/>
          </a:prstGeom>
          <a:solidFill>
            <a:srgbClr val="97C5EB"/>
          </a:solidFill>
        </p:spPr>
        <p:txBody>
          <a:bodyPr/>
          <a:lstStyle/>
          <a:p>
            <a:endParaRPr lang="en-US" dirty="0"/>
          </a:p>
        </p:txBody>
      </p:sp>
      <p:sp>
        <p:nvSpPr>
          <p:cNvPr id="19" name="Content Placeholder 2"/>
          <p:cNvSpPr>
            <a:spLocks noGrp="1"/>
          </p:cNvSpPr>
          <p:nvPr>
            <p:ph idx="24"/>
          </p:nvPr>
        </p:nvSpPr>
        <p:spPr>
          <a:xfrm>
            <a:off x="632764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124712"/>
            <a:ext cx="2401824" cy="1161288"/>
          </a:xfrm>
          <a:prstGeom prst="rect">
            <a:avLst/>
          </a:prstGeom>
          <a:solidFill>
            <a:srgbClr val="97C5EB"/>
          </a:solidFill>
        </p:spPr>
        <p:txBody>
          <a:bodyPr/>
          <a:lstStyle/>
          <a:p>
            <a:endParaRPr lang="en-US" dirty="0"/>
          </a:p>
        </p:txBody>
      </p:sp>
      <p:sp>
        <p:nvSpPr>
          <p:cNvPr id="21" name="Content Placeholder 2"/>
          <p:cNvSpPr>
            <a:spLocks noGrp="1"/>
          </p:cNvSpPr>
          <p:nvPr>
            <p:ph idx="26"/>
          </p:nvPr>
        </p:nvSpPr>
        <p:spPr>
          <a:xfrm>
            <a:off x="632764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2807208"/>
            <a:ext cx="2401824" cy="1161288"/>
          </a:xfrm>
          <a:prstGeom prst="rect">
            <a:avLst/>
          </a:prstGeom>
          <a:solidFill>
            <a:srgbClr val="97C5EB"/>
          </a:solidFill>
        </p:spPr>
        <p:txBody>
          <a:bodyPr/>
          <a:lstStyle/>
          <a:p>
            <a:endParaRPr lang="en-US" dirty="0"/>
          </a:p>
        </p:txBody>
      </p:sp>
      <p:sp>
        <p:nvSpPr>
          <p:cNvPr id="23" name="Content Placeholder 2"/>
          <p:cNvSpPr>
            <a:spLocks noGrp="1"/>
          </p:cNvSpPr>
          <p:nvPr>
            <p:ph idx="28"/>
          </p:nvPr>
        </p:nvSpPr>
        <p:spPr>
          <a:xfrm>
            <a:off x="632764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489704"/>
            <a:ext cx="2401824" cy="1161288"/>
          </a:xfrm>
          <a:prstGeom prst="rect">
            <a:avLst/>
          </a:prstGeom>
          <a:solidFill>
            <a:srgbClr val="97C5EB"/>
          </a:solidFill>
        </p:spPr>
        <p:txBody>
          <a:bodyPr/>
          <a:lstStyle/>
          <a:p>
            <a:endParaRPr lang="en-US" dirty="0"/>
          </a:p>
        </p:txBody>
      </p:sp>
      <p:sp>
        <p:nvSpPr>
          <p:cNvPr id="25" name="Content Placeholder 2"/>
          <p:cNvSpPr>
            <a:spLocks noGrp="1"/>
          </p:cNvSpPr>
          <p:nvPr>
            <p:ph idx="30"/>
          </p:nvPr>
        </p:nvSpPr>
        <p:spPr>
          <a:xfrm>
            <a:off x="919276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8" y="1124712"/>
            <a:ext cx="2401824" cy="1161288"/>
          </a:xfrm>
          <a:prstGeom prst="rect">
            <a:avLst/>
          </a:prstGeom>
          <a:solidFill>
            <a:srgbClr val="97C5EB"/>
          </a:solidFill>
        </p:spPr>
        <p:txBody>
          <a:bodyPr/>
          <a:lstStyle/>
          <a:p>
            <a:endParaRPr lang="en-US" dirty="0"/>
          </a:p>
        </p:txBody>
      </p:sp>
      <p:sp>
        <p:nvSpPr>
          <p:cNvPr id="27" name="Content Placeholder 2"/>
          <p:cNvSpPr>
            <a:spLocks noGrp="1"/>
          </p:cNvSpPr>
          <p:nvPr>
            <p:ph idx="32"/>
          </p:nvPr>
        </p:nvSpPr>
        <p:spPr>
          <a:xfrm>
            <a:off x="919276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8" y="2807208"/>
            <a:ext cx="2401824" cy="1161288"/>
          </a:xfrm>
          <a:prstGeom prst="rect">
            <a:avLst/>
          </a:prstGeom>
          <a:solidFill>
            <a:srgbClr val="97C5EB"/>
          </a:solidFill>
        </p:spPr>
        <p:txBody>
          <a:bodyPr/>
          <a:lstStyle/>
          <a:p>
            <a:endParaRPr lang="en-US" dirty="0"/>
          </a:p>
        </p:txBody>
      </p:sp>
      <p:sp>
        <p:nvSpPr>
          <p:cNvPr id="29" name="Content Placeholder 2"/>
          <p:cNvSpPr>
            <a:spLocks noGrp="1"/>
          </p:cNvSpPr>
          <p:nvPr>
            <p:ph idx="34"/>
          </p:nvPr>
        </p:nvSpPr>
        <p:spPr>
          <a:xfrm>
            <a:off x="919276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8" y="4489704"/>
            <a:ext cx="2401824" cy="1161288"/>
          </a:xfrm>
          <a:prstGeom prst="rect">
            <a:avLst/>
          </a:prstGeom>
          <a:solidFill>
            <a:srgbClr val="97C5EB"/>
          </a:solidFill>
        </p:spPr>
        <p:txBody>
          <a:bodyPr/>
          <a:lstStyle/>
          <a:p>
            <a:endParaRPr lang="en-US" dirty="0"/>
          </a:p>
        </p:txBody>
      </p:sp>
      <p:sp>
        <p:nvSpPr>
          <p:cNvPr id="31" name="Text Placeholder 8"/>
          <p:cNvSpPr>
            <a:spLocks noGrp="1"/>
          </p:cNvSpPr>
          <p:nvPr>
            <p:ph type="body" sz="quarter" idx="36"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38"/>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6144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371600"/>
            <a:ext cx="2999232" cy="1609344"/>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8607552" y="3145536"/>
            <a:ext cx="2999232" cy="1609344"/>
          </a:xfrm>
          <a:prstGeom prst="rect">
            <a:avLst/>
          </a:prstGeom>
          <a:solidFill>
            <a:srgbClr val="97C5EB"/>
          </a:solidFill>
        </p:spPr>
        <p:txBody>
          <a:bodyPr/>
          <a:lstStyle/>
          <a:p>
            <a:endParaRPr lang="en-US" dirty="0"/>
          </a:p>
        </p:txBody>
      </p:sp>
      <p:sp>
        <p:nvSpPr>
          <p:cNvPr id="11" name="Picture Placeholder 9"/>
          <p:cNvSpPr>
            <a:spLocks noGrp="1"/>
          </p:cNvSpPr>
          <p:nvPr>
            <p:ph type="pic" sz="quarter" idx="15"/>
          </p:nvPr>
        </p:nvSpPr>
        <p:spPr>
          <a:xfrm>
            <a:off x="8607552" y="4928616"/>
            <a:ext cx="2999232" cy="1609344"/>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6249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179576"/>
            <a:ext cx="2999232" cy="155448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8607552" y="2825496"/>
            <a:ext cx="2999232" cy="1554480"/>
          </a:xfrm>
          <a:prstGeom prst="rect">
            <a:avLst/>
          </a:prstGeom>
          <a:solidFill>
            <a:srgbClr val="97C5EB"/>
          </a:solidFill>
        </p:spPr>
        <p:txBody>
          <a:bodyPr/>
          <a:lstStyle/>
          <a:p>
            <a:endParaRPr lang="en-US" dirty="0"/>
          </a:p>
        </p:txBody>
      </p:sp>
      <p:sp>
        <p:nvSpPr>
          <p:cNvPr id="11" name="Picture Placeholder 9"/>
          <p:cNvSpPr>
            <a:spLocks noGrp="1"/>
          </p:cNvSpPr>
          <p:nvPr>
            <p:ph type="pic" sz="quarter" idx="15"/>
          </p:nvPr>
        </p:nvSpPr>
        <p:spPr>
          <a:xfrm>
            <a:off x="8607552" y="4462272"/>
            <a:ext cx="2999232" cy="1554480"/>
          </a:xfrm>
          <a:prstGeom prst="rect">
            <a:avLst/>
          </a:prstGeom>
          <a:solidFill>
            <a:srgbClr val="97C5EB"/>
          </a:solidFill>
        </p:spPr>
        <p:txBody>
          <a:bodyPr/>
          <a:lstStyle/>
          <a:p>
            <a:endParaRPr lang="en-US" dirty="0"/>
          </a:p>
        </p:txBody>
      </p:sp>
      <p:sp>
        <p:nvSpPr>
          <p:cNvPr id="12" name="Text Placeholder 8"/>
          <p:cNvSpPr>
            <a:spLocks noGrp="1"/>
          </p:cNvSpPr>
          <p:nvPr>
            <p:ph type="body" sz="quarter" idx="36"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38"/>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698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3" name="Content Placeholder 5"/>
          <p:cNvSpPr>
            <a:spLocks noGrp="1"/>
          </p:cNvSpPr>
          <p:nvPr>
            <p:ph sz="quarter" idx="20"/>
          </p:nvPr>
        </p:nvSpPr>
        <p:spPr>
          <a:xfrm>
            <a:off x="448921" y="1283210"/>
            <a:ext cx="7876155"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3728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23444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23444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23444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008376"/>
            <a:ext cx="2755392" cy="1389888"/>
          </a:xfrm>
          <a:prstGeom prst="rect">
            <a:avLst/>
          </a:prstGeom>
          <a:solidFill>
            <a:srgbClr val="97C5EB"/>
          </a:solidFill>
        </p:spPr>
        <p:txBody>
          <a:bodyPr/>
          <a:lstStyle/>
          <a:p>
            <a:endParaRPr lang="en-US" dirty="0"/>
          </a:p>
        </p:txBody>
      </p:sp>
      <p:sp>
        <p:nvSpPr>
          <p:cNvPr id="41" name="Content Placeholder 2"/>
          <p:cNvSpPr>
            <a:spLocks noGrp="1"/>
          </p:cNvSpPr>
          <p:nvPr>
            <p:ph idx="28"/>
          </p:nvPr>
        </p:nvSpPr>
        <p:spPr>
          <a:xfrm>
            <a:off x="609600"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2" name="Picture Placeholder 7"/>
          <p:cNvSpPr>
            <a:spLocks noGrp="1"/>
          </p:cNvSpPr>
          <p:nvPr>
            <p:ph type="pic" sz="quarter" idx="29"/>
          </p:nvPr>
        </p:nvSpPr>
        <p:spPr>
          <a:xfrm>
            <a:off x="621792" y="4791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008376"/>
            <a:ext cx="2755392" cy="1389888"/>
          </a:xfrm>
          <a:prstGeom prst="rect">
            <a:avLst/>
          </a:prstGeom>
          <a:solidFill>
            <a:srgbClr val="97C5EB"/>
          </a:solidFill>
        </p:spPr>
        <p:txBody>
          <a:bodyPr/>
          <a:lstStyle/>
          <a:p>
            <a:endParaRPr lang="en-US" dirty="0"/>
          </a:p>
        </p:txBody>
      </p:sp>
      <p:sp>
        <p:nvSpPr>
          <p:cNvPr id="49" name="Content Placeholder 2"/>
          <p:cNvSpPr>
            <a:spLocks noGrp="1"/>
          </p:cNvSpPr>
          <p:nvPr>
            <p:ph idx="32"/>
          </p:nvPr>
        </p:nvSpPr>
        <p:spPr>
          <a:xfrm>
            <a:off x="4730496"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0" name="Picture Placeholder 7"/>
          <p:cNvSpPr>
            <a:spLocks noGrp="1"/>
          </p:cNvSpPr>
          <p:nvPr>
            <p:ph type="pic" sz="quarter" idx="33"/>
          </p:nvPr>
        </p:nvSpPr>
        <p:spPr>
          <a:xfrm>
            <a:off x="4730496" y="4791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008376"/>
            <a:ext cx="2755392" cy="1389888"/>
          </a:xfrm>
          <a:prstGeom prst="rect">
            <a:avLst/>
          </a:prstGeom>
          <a:solidFill>
            <a:srgbClr val="97C5EB"/>
          </a:solidFill>
        </p:spPr>
        <p:txBody>
          <a:bodyPr/>
          <a:lstStyle/>
          <a:p>
            <a:endParaRPr lang="en-US" dirty="0"/>
          </a:p>
        </p:txBody>
      </p:sp>
      <p:sp>
        <p:nvSpPr>
          <p:cNvPr id="53" name="Content Placeholder 2"/>
          <p:cNvSpPr>
            <a:spLocks noGrp="1"/>
          </p:cNvSpPr>
          <p:nvPr>
            <p:ph idx="36"/>
          </p:nvPr>
        </p:nvSpPr>
        <p:spPr>
          <a:xfrm>
            <a:off x="8839200"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4" name="Picture Placeholder 7"/>
          <p:cNvSpPr>
            <a:spLocks noGrp="1"/>
          </p:cNvSpPr>
          <p:nvPr>
            <p:ph type="pic" sz="quarter" idx="37"/>
          </p:nvPr>
        </p:nvSpPr>
        <p:spPr>
          <a:xfrm>
            <a:off x="8839200" y="4791456"/>
            <a:ext cx="2755392" cy="13898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9"/>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77081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060704"/>
            <a:ext cx="2755392" cy="1280160"/>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060704"/>
            <a:ext cx="2755392" cy="1280160"/>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060704"/>
            <a:ext cx="2755392" cy="1280160"/>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2834640"/>
            <a:ext cx="2755392" cy="1280160"/>
          </a:xfrm>
          <a:prstGeom prst="rect">
            <a:avLst/>
          </a:prstGeom>
          <a:solidFill>
            <a:srgbClr val="97C5EB"/>
          </a:solidFill>
        </p:spPr>
        <p:txBody>
          <a:bodyPr/>
          <a:lstStyle/>
          <a:p>
            <a:endParaRPr lang="en-US" dirty="0"/>
          </a:p>
        </p:txBody>
      </p:sp>
      <p:sp>
        <p:nvSpPr>
          <p:cNvPr id="41" name="Content Placeholder 2"/>
          <p:cNvSpPr>
            <a:spLocks noGrp="1"/>
          </p:cNvSpPr>
          <p:nvPr>
            <p:ph idx="28"/>
          </p:nvPr>
        </p:nvSpPr>
        <p:spPr>
          <a:xfrm>
            <a:off x="609600"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2" name="Picture Placeholder 7"/>
          <p:cNvSpPr>
            <a:spLocks noGrp="1"/>
          </p:cNvSpPr>
          <p:nvPr>
            <p:ph type="pic" sz="quarter" idx="29"/>
          </p:nvPr>
        </p:nvSpPr>
        <p:spPr>
          <a:xfrm>
            <a:off x="621792" y="4617720"/>
            <a:ext cx="2755392" cy="1280160"/>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2834640"/>
            <a:ext cx="2755392" cy="1280160"/>
          </a:xfrm>
          <a:prstGeom prst="rect">
            <a:avLst/>
          </a:prstGeom>
          <a:solidFill>
            <a:srgbClr val="97C5EB"/>
          </a:solidFill>
        </p:spPr>
        <p:txBody>
          <a:bodyPr/>
          <a:lstStyle/>
          <a:p>
            <a:endParaRPr lang="en-US" dirty="0"/>
          </a:p>
        </p:txBody>
      </p:sp>
      <p:sp>
        <p:nvSpPr>
          <p:cNvPr id="49" name="Content Placeholder 2"/>
          <p:cNvSpPr>
            <a:spLocks noGrp="1"/>
          </p:cNvSpPr>
          <p:nvPr>
            <p:ph idx="32"/>
          </p:nvPr>
        </p:nvSpPr>
        <p:spPr>
          <a:xfrm>
            <a:off x="4730496"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0" name="Picture Placeholder 7"/>
          <p:cNvSpPr>
            <a:spLocks noGrp="1"/>
          </p:cNvSpPr>
          <p:nvPr>
            <p:ph type="pic" sz="quarter" idx="33"/>
          </p:nvPr>
        </p:nvSpPr>
        <p:spPr>
          <a:xfrm>
            <a:off x="4730496" y="4617720"/>
            <a:ext cx="2755392" cy="1280160"/>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2834640"/>
            <a:ext cx="2755392" cy="1280160"/>
          </a:xfrm>
          <a:prstGeom prst="rect">
            <a:avLst/>
          </a:prstGeom>
          <a:solidFill>
            <a:srgbClr val="97C5EB"/>
          </a:solidFill>
        </p:spPr>
        <p:txBody>
          <a:bodyPr/>
          <a:lstStyle/>
          <a:p>
            <a:endParaRPr lang="en-US" dirty="0"/>
          </a:p>
        </p:txBody>
      </p:sp>
      <p:sp>
        <p:nvSpPr>
          <p:cNvPr id="53" name="Content Placeholder 2"/>
          <p:cNvSpPr>
            <a:spLocks noGrp="1"/>
          </p:cNvSpPr>
          <p:nvPr>
            <p:ph idx="36"/>
          </p:nvPr>
        </p:nvSpPr>
        <p:spPr>
          <a:xfrm>
            <a:off x="8839200"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4" name="Picture Placeholder 7"/>
          <p:cNvSpPr>
            <a:spLocks noGrp="1"/>
          </p:cNvSpPr>
          <p:nvPr>
            <p:ph type="pic" sz="quarter" idx="37"/>
          </p:nvPr>
        </p:nvSpPr>
        <p:spPr>
          <a:xfrm>
            <a:off x="8839200" y="4617720"/>
            <a:ext cx="2755392" cy="1280160"/>
          </a:xfrm>
          <a:prstGeom prst="rect">
            <a:avLst/>
          </a:prstGeom>
          <a:solidFill>
            <a:srgbClr val="97C5EB"/>
          </a:solidFill>
        </p:spPr>
        <p:txBody>
          <a:bodyPr/>
          <a:lstStyle/>
          <a:p>
            <a:endParaRPr lang="en-US" dirty="0"/>
          </a:p>
        </p:txBody>
      </p:sp>
      <p:sp>
        <p:nvSpPr>
          <p:cNvPr id="24"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31234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60020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60020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648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648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648456"/>
            <a:ext cx="2755392" cy="13898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33932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60020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60020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648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648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648456"/>
            <a:ext cx="2755392" cy="1389888"/>
          </a:xfrm>
          <a:prstGeom prst="rect">
            <a:avLst/>
          </a:prstGeom>
          <a:solidFill>
            <a:srgbClr val="97C5EB"/>
          </a:solidFill>
        </p:spPr>
        <p:txBody>
          <a:bodyPr/>
          <a:lstStyle/>
          <a:p>
            <a:endParaRPr lang="en-US" dirty="0"/>
          </a:p>
        </p:txBody>
      </p:sp>
      <p:sp>
        <p:nvSpPr>
          <p:cNvPr id="18"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03473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a:p>
        </p:txBody>
      </p:sp>
      <p:sp>
        <p:nvSpPr>
          <p:cNvPr id="9" name="Picture Placeholder 7"/>
          <p:cNvSpPr>
            <a:spLocks noGrp="1"/>
          </p:cNvSpPr>
          <p:nvPr>
            <p:ph type="pic" sz="quarter" idx="14"/>
          </p:nvPr>
        </p:nvSpPr>
        <p:spPr>
          <a:xfrm>
            <a:off x="6242304" y="1600200"/>
            <a:ext cx="5364480" cy="2377440"/>
          </a:xfrm>
          <a:prstGeom prst="rect">
            <a:avLst/>
          </a:prstGeom>
          <a:solidFill>
            <a:srgbClr val="97C5EB"/>
          </a:solidFill>
        </p:spPr>
        <p:txBody>
          <a:bodyPr/>
          <a:lstStyle/>
          <a:p>
            <a:endParaRPr lang="en-US"/>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1246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a:p>
        </p:txBody>
      </p:sp>
      <p:sp>
        <p:nvSpPr>
          <p:cNvPr id="9" name="Picture Placeholder 7"/>
          <p:cNvSpPr>
            <a:spLocks noGrp="1"/>
          </p:cNvSpPr>
          <p:nvPr>
            <p:ph type="pic" sz="quarter" idx="14"/>
          </p:nvPr>
        </p:nvSpPr>
        <p:spPr>
          <a:xfrm>
            <a:off x="6242304" y="1600200"/>
            <a:ext cx="5364480" cy="2377440"/>
          </a:xfrm>
          <a:prstGeom prst="rect">
            <a:avLst/>
          </a:prstGeom>
          <a:solidFill>
            <a:srgbClr val="97C5EB"/>
          </a:solidFill>
        </p:spPr>
        <p:txBody>
          <a:bodyPr/>
          <a:lstStyle/>
          <a:p>
            <a:endParaRPr lang="en-US"/>
          </a:p>
        </p:txBody>
      </p:sp>
      <p:sp>
        <p:nvSpPr>
          <p:cNvPr id="10"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90200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586319"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50269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with Banner">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1363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1"/>
            <a:ext cx="11314074"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1"/>
            <a:ext cx="11314074"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dirty="0"/>
              <a:t>Author, </a:t>
            </a:r>
            <a:fld id="{D72BAC86-7CA1-47DD-8EAD-39EA91178256}" type="datetime1">
              <a:rPr lang="en-US" smtClean="0"/>
              <a:pPr/>
              <a:t>6/2/2023</a:t>
            </a:fld>
            <a:r>
              <a:rPr lang="en-US" dirty="0"/>
              <a:t>, Filename.ppt</a:t>
            </a:r>
            <a:r>
              <a:rPr lang="en-US" sz="800" dirty="0"/>
              <a:t> </a:t>
            </a:r>
            <a:r>
              <a:rPr lang="en-US" sz="1000" dirty="0"/>
              <a:t>| </a:t>
            </a:r>
            <a:fld id="{689318A1-174D-4DEE-8106-03A37B9BCF15}" type="slidenum">
              <a:rPr lang="en-US" sz="1000" smtClean="0"/>
              <a:pPr/>
              <a:t>‹#›</a:t>
            </a:fld>
            <a:endParaRPr lang="en-US" sz="1000" dirty="0"/>
          </a:p>
        </p:txBody>
      </p:sp>
      <p:sp>
        <p:nvSpPr>
          <p:cNvPr id="4" name="Footer Placeholder 3"/>
          <p:cNvSpPr>
            <a:spLocks noGrp="1"/>
          </p:cNvSpPr>
          <p:nvPr>
            <p:ph type="ftr" sz="quarter" idx="15"/>
          </p:nvPr>
        </p:nvSpPr>
        <p:spPr/>
        <p:txBody>
          <a:bodyPr/>
          <a:lstStyle/>
          <a:p>
            <a:r>
              <a:rPr lang="en-US" dirty="0"/>
              <a:t>BOEING PROPRIETARY</a:t>
            </a:r>
          </a:p>
        </p:txBody>
      </p:sp>
      <p:sp>
        <p:nvSpPr>
          <p:cNvPr id="8" name="Content Placeholder 5"/>
          <p:cNvSpPr>
            <a:spLocks noGrp="1"/>
          </p:cNvSpPr>
          <p:nvPr>
            <p:ph sz="quarter" idx="16"/>
          </p:nvPr>
        </p:nvSpPr>
        <p:spPr>
          <a:xfrm>
            <a:off x="405489" y="1283209"/>
            <a:ext cx="11314074"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83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26" name="Content Placeholder 2"/>
          <p:cNvSpPr>
            <a:spLocks noGrp="1"/>
          </p:cNvSpPr>
          <p:nvPr>
            <p:ph idx="1"/>
          </p:nvPr>
        </p:nvSpPr>
        <p:spPr>
          <a:xfrm>
            <a:off x="609600"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7" name="Picture Placeholder 7"/>
          <p:cNvSpPr>
            <a:spLocks noGrp="1"/>
          </p:cNvSpPr>
          <p:nvPr>
            <p:ph type="pic" sz="quarter" idx="13"/>
          </p:nvPr>
        </p:nvSpPr>
        <p:spPr>
          <a:xfrm>
            <a:off x="621792" y="1292315"/>
            <a:ext cx="2755392" cy="276999"/>
          </a:xfrm>
          <a:solidFill>
            <a:srgbClr val="97C5EB"/>
          </a:solidFill>
        </p:spPr>
        <p:txBody>
          <a:bodyPr/>
          <a:lstStyle/>
          <a:p>
            <a:endParaRPr lang="en-US" dirty="0"/>
          </a:p>
        </p:txBody>
      </p:sp>
      <p:sp>
        <p:nvSpPr>
          <p:cNvPr id="28" name="Content Placeholder 2"/>
          <p:cNvSpPr>
            <a:spLocks noGrp="1"/>
          </p:cNvSpPr>
          <p:nvPr>
            <p:ph idx="18"/>
          </p:nvPr>
        </p:nvSpPr>
        <p:spPr>
          <a:xfrm>
            <a:off x="4718304"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5"/>
            <a:ext cx="2755392" cy="276999"/>
          </a:xfrm>
          <a:solidFill>
            <a:srgbClr val="97C5EB"/>
          </a:solidFill>
        </p:spPr>
        <p:txBody>
          <a:bodyPr/>
          <a:lstStyle/>
          <a:p>
            <a:endParaRPr lang="en-US" dirty="0"/>
          </a:p>
        </p:txBody>
      </p:sp>
      <p:sp>
        <p:nvSpPr>
          <p:cNvPr id="30" name="Content Placeholder 2"/>
          <p:cNvSpPr>
            <a:spLocks noGrp="1"/>
          </p:cNvSpPr>
          <p:nvPr>
            <p:ph idx="20"/>
          </p:nvPr>
        </p:nvSpPr>
        <p:spPr>
          <a:xfrm>
            <a:off x="8839200"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5"/>
            <a:ext cx="2755392" cy="276999"/>
          </a:xfrm>
          <a:solidFill>
            <a:srgbClr val="97C5EB"/>
          </a:solidFill>
        </p:spPr>
        <p:txBody>
          <a:bodyPr/>
          <a:lstStyle/>
          <a:p>
            <a:endParaRPr lang="en-US" dirty="0"/>
          </a:p>
        </p:txBody>
      </p:sp>
      <p:sp>
        <p:nvSpPr>
          <p:cNvPr id="38" name="Content Placeholder 2"/>
          <p:cNvSpPr>
            <a:spLocks noGrp="1"/>
          </p:cNvSpPr>
          <p:nvPr>
            <p:ph idx="22"/>
          </p:nvPr>
        </p:nvSpPr>
        <p:spPr>
          <a:xfrm>
            <a:off x="609600"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9" name="Picture Placeholder 7"/>
          <p:cNvSpPr>
            <a:spLocks noGrp="1"/>
          </p:cNvSpPr>
          <p:nvPr>
            <p:ph type="pic" sz="quarter" idx="23"/>
          </p:nvPr>
        </p:nvSpPr>
        <p:spPr>
          <a:xfrm>
            <a:off x="621792" y="2945131"/>
            <a:ext cx="2755392" cy="276999"/>
          </a:xfrm>
          <a:solidFill>
            <a:srgbClr val="97C5EB"/>
          </a:solidFill>
        </p:spPr>
        <p:txBody>
          <a:bodyPr/>
          <a:lstStyle/>
          <a:p>
            <a:endParaRPr lang="en-US" dirty="0"/>
          </a:p>
        </p:txBody>
      </p:sp>
      <p:sp>
        <p:nvSpPr>
          <p:cNvPr id="40" name="Content Placeholder 2"/>
          <p:cNvSpPr>
            <a:spLocks noGrp="1"/>
          </p:cNvSpPr>
          <p:nvPr>
            <p:ph idx="30"/>
          </p:nvPr>
        </p:nvSpPr>
        <p:spPr>
          <a:xfrm>
            <a:off x="4730496"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1"/>
            <a:ext cx="2755392" cy="276999"/>
          </a:xfrm>
          <a:solidFill>
            <a:srgbClr val="97C5EB"/>
          </a:solidFill>
        </p:spPr>
        <p:txBody>
          <a:bodyPr/>
          <a:lstStyle/>
          <a:p>
            <a:endParaRPr lang="en-US" dirty="0"/>
          </a:p>
        </p:txBody>
      </p:sp>
      <p:sp>
        <p:nvSpPr>
          <p:cNvPr id="44" name="Content Placeholder 2"/>
          <p:cNvSpPr>
            <a:spLocks noGrp="1"/>
          </p:cNvSpPr>
          <p:nvPr>
            <p:ph idx="32"/>
          </p:nvPr>
        </p:nvSpPr>
        <p:spPr>
          <a:xfrm>
            <a:off x="4730496" y="5990480"/>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5" name="Content Placeholder 2"/>
          <p:cNvSpPr>
            <a:spLocks noGrp="1"/>
          </p:cNvSpPr>
          <p:nvPr>
            <p:ph idx="34"/>
          </p:nvPr>
        </p:nvSpPr>
        <p:spPr>
          <a:xfrm>
            <a:off x="8839200"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1"/>
            <a:ext cx="2755392" cy="276999"/>
          </a:xfrm>
          <a:solidFill>
            <a:srgbClr val="97C5EB"/>
          </a:solidFill>
        </p:spPr>
        <p:txBody>
          <a:bodyPr/>
          <a:lstStyle/>
          <a:p>
            <a:endParaRPr lang="en-US" dirty="0"/>
          </a:p>
        </p:txBody>
      </p:sp>
      <p:sp>
        <p:nvSpPr>
          <p:cNvPr id="55" name="Content Placeholder 2"/>
          <p:cNvSpPr>
            <a:spLocks noGrp="1"/>
          </p:cNvSpPr>
          <p:nvPr>
            <p:ph idx="36"/>
          </p:nvPr>
        </p:nvSpPr>
        <p:spPr>
          <a:xfrm>
            <a:off x="8839200" y="5990480"/>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48"/>
            <a:ext cx="2755392" cy="276999"/>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48"/>
            <a:ext cx="2755392" cy="276999"/>
          </a:xfrm>
          <a:solidFill>
            <a:srgbClr val="97C5EB"/>
          </a:solidFill>
        </p:spPr>
        <p:txBody>
          <a:bodyPr/>
          <a:lstStyle/>
          <a:p>
            <a:endParaRPr lang="en-US" dirty="0"/>
          </a:p>
        </p:txBody>
      </p:sp>
    </p:spTree>
    <p:extLst>
      <p:ext uri="{BB962C8B-B14F-4D97-AF65-F5344CB8AC3E}">
        <p14:creationId xmlns:p14="http://schemas.microsoft.com/office/powerpoint/2010/main" val="203831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21" name="Content Placeholder 2"/>
          <p:cNvSpPr>
            <a:spLocks noGrp="1"/>
          </p:cNvSpPr>
          <p:nvPr>
            <p:ph idx="1"/>
          </p:nvPr>
        </p:nvSpPr>
        <p:spPr>
          <a:xfrm>
            <a:off x="609600"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231450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3" name="Content Placeholder 2"/>
          <p:cNvSpPr>
            <a:spLocks noGrp="1"/>
          </p:cNvSpPr>
          <p:nvPr>
            <p:ph idx="1"/>
          </p:nvPr>
        </p:nvSpPr>
        <p:spPr>
          <a:xfrm>
            <a:off x="411588" y="4352544"/>
            <a:ext cx="10972800" cy="1311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1"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3"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63994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586318"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2018 Boeing. All rights reserved.</a:t>
            </a:r>
          </a:p>
        </p:txBody>
      </p:sp>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77667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13394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with Banner">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48876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3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518" y="361953"/>
            <a:ext cx="2451100" cy="442913"/>
          </a:xfrm>
          <a:prstGeom prst="rect">
            <a:avLst/>
          </a:prstGeom>
          <a:noFill/>
        </p:spPr>
      </p:pic>
      <p:sp>
        <p:nvSpPr>
          <p:cNvPr id="12" name="Rectangle 11"/>
          <p:cNvSpPr/>
          <p:nvPr userDrawn="1"/>
        </p:nvSpPr>
        <p:spPr>
          <a:xfrm>
            <a:off x="0" y="4585154"/>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264253" name="Rectangle 61"/>
          <p:cNvSpPr>
            <a:spLocks noChangeArrowheads="1"/>
          </p:cNvSpPr>
          <p:nvPr userDrawn="1"/>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solidFill>
              </a:rPr>
              <a:t>Copyright © 2023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tx2"/>
                </a:solidFill>
              </a:defRPr>
            </a:lvl1pPr>
          </a:lstStyle>
          <a:p>
            <a:r>
              <a:rPr lang="en-US" dirty="0"/>
              <a:t>Click to edit Master title style</a:t>
            </a:r>
          </a:p>
        </p:txBody>
      </p:sp>
      <p:sp>
        <p:nvSpPr>
          <p:cNvPr id="63" name="Subtitle 2"/>
          <p:cNvSpPr>
            <a:spLocks noGrp="1"/>
          </p:cNvSpPr>
          <p:nvPr>
            <p:ph type="subTitle" sz="quarter" idx="1"/>
          </p:nvPr>
        </p:nvSpPr>
        <p:spPr>
          <a:xfrm>
            <a:off x="609602" y="4666488"/>
            <a:ext cx="11002433" cy="387798"/>
          </a:xfrm>
          <a:prstGeom prst="rect">
            <a:avLst/>
          </a:prstGeom>
        </p:spPr>
        <p:txBody>
          <a:bodyPr/>
          <a:lstStyle>
            <a:lvl1pPr marL="0" indent="0">
              <a:buFontTx/>
              <a:buNone/>
              <a:defRPr sz="2800" b="0">
                <a:solidFill>
                  <a:schemeClr val="bg1"/>
                </a:solidFill>
              </a:defRPr>
            </a:lvl1pPr>
          </a:lstStyle>
          <a:p>
            <a:r>
              <a:rPr lang="en-US" dirty="0"/>
              <a:t>Click to edit Master subtitle style</a:t>
            </a:r>
          </a:p>
        </p:txBody>
      </p:sp>
      <p:sp>
        <p:nvSpPr>
          <p:cNvPr id="3" name="TextBox 2"/>
          <p:cNvSpPr txBox="1"/>
          <p:nvPr userDrawn="1"/>
        </p:nvSpPr>
        <p:spPr>
          <a:xfrm>
            <a:off x="4495219" y="539499"/>
            <a:ext cx="6401931"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0039A6"/>
                </a:solidFill>
              </a:rPr>
              <a:t>Information Technology </a:t>
            </a:r>
          </a:p>
          <a:p>
            <a:pPr algn="r" fontAlgn="base">
              <a:lnSpc>
                <a:spcPts val="2000"/>
              </a:lnSpc>
              <a:spcBef>
                <a:spcPct val="0"/>
              </a:spcBef>
              <a:spcAft>
                <a:spcPct val="0"/>
              </a:spcAft>
            </a:pPr>
            <a:r>
              <a:rPr lang="en-US" sz="1400" b="1" dirty="0">
                <a:solidFill>
                  <a:srgbClr val="0039A6"/>
                </a:solidFill>
              </a:rPr>
              <a:t>&amp; Data Analytics</a:t>
            </a:r>
          </a:p>
        </p:txBody>
      </p:sp>
      <p:sp>
        <p:nvSpPr>
          <p:cNvPr id="6" name="Footer Placeholder 5"/>
          <p:cNvSpPr>
            <a:spLocks noGrp="1"/>
          </p:cNvSpPr>
          <p:nvPr>
            <p:ph type="ftr" sz="quarter" idx="10"/>
          </p:nvPr>
        </p:nvSpPr>
        <p:spPr>
          <a:xfrm>
            <a:off x="3962400" y="6583680"/>
            <a:ext cx="3860800" cy="173736"/>
          </a:xfrm>
          <a:prstGeom prst="rect">
            <a:avLst/>
          </a:prstGeom>
        </p:spPr>
        <p:txBody>
          <a:bodyPr/>
          <a:lstStyle>
            <a:lvl1pPr>
              <a:defRPr>
                <a:solidFill>
                  <a:schemeClr val="bg1"/>
                </a:solidFill>
              </a:defRPr>
            </a:lvl1pPr>
          </a:lstStyle>
          <a:p>
            <a:pPr fontAlgn="base">
              <a:spcBef>
                <a:spcPct val="0"/>
              </a:spcBef>
              <a:spcAft>
                <a:spcPct val="0"/>
              </a:spcAft>
            </a:pPr>
            <a:r>
              <a:rPr lang="en-US" dirty="0">
                <a:solidFill>
                  <a:srgbClr val="FFFFFF"/>
                </a:solidFill>
              </a:rPr>
              <a:t>BOEING PROPRIETARY</a:t>
            </a:r>
          </a:p>
        </p:txBody>
      </p:sp>
      <p:sp>
        <p:nvSpPr>
          <p:cNvPr id="2" name="Slide Number Placeholder 1"/>
          <p:cNvSpPr>
            <a:spLocks noGrp="1"/>
          </p:cNvSpPr>
          <p:nvPr>
            <p:ph type="sldNum" sz="quarter" idx="11"/>
          </p:nvPr>
        </p:nvSpPr>
        <p:spPr>
          <a:xfrm>
            <a:off x="9260419" y="6532563"/>
            <a:ext cx="2377016" cy="246062"/>
          </a:xfrm>
          <a:prstGeom prst="rect">
            <a:avLst/>
          </a:prstGeom>
        </p:spPr>
        <p:txBody>
          <a:bodyPr/>
          <a:lstStyle>
            <a:lvl1pPr>
              <a:defRPr>
                <a:solidFill>
                  <a:schemeClr val="bg1"/>
                </a:solidFill>
              </a:defRPr>
            </a:lvl1pPr>
          </a:lstStyle>
          <a:p>
            <a:pPr fontAlgn="base">
              <a:spcBef>
                <a:spcPct val="0"/>
              </a:spcBef>
              <a:spcAft>
                <a:spcPct val="0"/>
              </a:spcAft>
            </a:pPr>
            <a:r>
              <a:rPr lang="en-US" dirty="0">
                <a:solidFill>
                  <a:srgbClr val="FFFFFF"/>
                </a:solidFill>
              </a:rPr>
              <a:t>Author, </a:t>
            </a:r>
            <a:fld id="{D72BAC86-7CA1-47DD-8EAD-39EA91178256}" type="datetime1">
              <a:rPr lang="en-US" smtClean="0">
                <a:solidFill>
                  <a:srgbClr val="FFFFFF"/>
                </a:solidFill>
              </a:rPr>
              <a:pPr fontAlgn="base">
                <a:spcBef>
                  <a:spcPct val="0"/>
                </a:spcBef>
                <a:spcAft>
                  <a:spcPct val="0"/>
                </a:spcAft>
              </a:pPr>
              <a:t>6/2/2023</a:t>
            </a:fld>
            <a:r>
              <a:rPr lang="en-US" dirty="0">
                <a:solidFill>
                  <a:srgbClr val="FFFFFF"/>
                </a:solidFill>
              </a:rPr>
              <a:t>, Filename.ppt </a:t>
            </a:r>
            <a:r>
              <a:rPr lang="en-US" sz="1000" dirty="0">
                <a:solidFill>
                  <a:srgbClr val="FFFFFF"/>
                </a:solidFill>
              </a:rPr>
              <a:t>| </a:t>
            </a:r>
            <a:fld id="{689318A1-174D-4DEE-8106-03A37B9BCF15}" type="slidenum">
              <a:rPr lang="en-US" sz="1000" smtClean="0">
                <a:solidFill>
                  <a:srgbClr val="FFFFFF"/>
                </a:solidFill>
              </a:rPr>
              <a:pPr fontAlgn="base">
                <a:spcBef>
                  <a:spcPct val="0"/>
                </a:spcBef>
                <a:spcAft>
                  <a:spcPct val="0"/>
                </a:spcAft>
              </a:pPr>
              <a:t>‹#›</a:t>
            </a:fld>
            <a:endParaRPr lang="en-US" sz="1000" dirty="0">
              <a:solidFill>
                <a:srgbClr val="FFFFFF"/>
              </a:solidFill>
            </a:endParaRPr>
          </a:p>
        </p:txBody>
      </p:sp>
    </p:spTree>
    <p:extLst>
      <p:ext uri="{BB962C8B-B14F-4D97-AF65-F5344CB8AC3E}">
        <p14:creationId xmlns:p14="http://schemas.microsoft.com/office/powerpoint/2010/main" val="206565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Content Placeholder 5"/>
          <p:cNvSpPr>
            <a:spLocks noGrp="1"/>
          </p:cNvSpPr>
          <p:nvPr>
            <p:ph sz="quarter" idx="16"/>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0248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3"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7"/>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891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Content Placeholder 5"/>
          <p:cNvSpPr>
            <a:spLocks noGrp="1"/>
          </p:cNvSpPr>
          <p:nvPr>
            <p:ph sz="quarter" idx="13"/>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0585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Text Placeholder 8"/>
          <p:cNvSpPr>
            <a:spLocks noGrp="1"/>
          </p:cNvSpPr>
          <p:nvPr>
            <p:ph type="body" sz="quarter" idx="13"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2"/>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1267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401142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795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3"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227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94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Content Placeholder 5"/>
          <p:cNvSpPr>
            <a:spLocks noGrp="1"/>
          </p:cNvSpPr>
          <p:nvPr>
            <p:ph sz="quarter" idx="17"/>
          </p:nvPr>
        </p:nvSpPr>
        <p:spPr>
          <a:xfrm>
            <a:off x="405488"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3320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Text Placeholder 8"/>
          <p:cNvSpPr>
            <a:spLocks noGrp="1"/>
          </p:cNvSpPr>
          <p:nvPr>
            <p:ph type="body" sz="quarter" idx="13"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802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0972800"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rgbClr val="FFFFFF"/>
                </a:solidFill>
              </a:rPr>
              <a:t>R</a:t>
            </a:r>
          </a:p>
        </p:txBody>
      </p:sp>
      <p:sp>
        <p:nvSpPr>
          <p:cNvPr id="10" name="TextBox 9"/>
          <p:cNvSpPr txBox="1"/>
          <p:nvPr userDrawn="1"/>
        </p:nvSpPr>
        <p:spPr>
          <a:xfrm>
            <a:off x="10017760" y="417364"/>
            <a:ext cx="1717040" cy="178960"/>
          </a:xfrm>
          <a:prstGeom prst="rect">
            <a:avLst/>
          </a:prstGeom>
          <a:noFill/>
        </p:spPr>
        <p:txBody>
          <a:bodyPr wrap="square" rtlCol="0">
            <a:spAutoFit/>
          </a:bodyPr>
          <a:lstStyle/>
          <a:p>
            <a:pPr fontAlgn="base">
              <a:spcBef>
                <a:spcPct val="0"/>
              </a:spcBef>
              <a:spcAft>
                <a:spcPct val="0"/>
              </a:spcAft>
            </a:pPr>
            <a:r>
              <a:rPr lang="en-US" sz="563"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4"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10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0972800"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1" y="49366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68" y="49366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69" y="49366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684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199"/>
            <a:ext cx="12192000" cy="480060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35223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Text Placeholder 8"/>
          <p:cNvSpPr>
            <a:spLocks noGrp="1"/>
          </p:cNvSpPr>
          <p:nvPr>
            <p:ph type="body" sz="quarter" idx="14"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9" name="Picture Placeholder 9"/>
          <p:cNvSpPr>
            <a:spLocks noGrp="1"/>
          </p:cNvSpPr>
          <p:nvPr>
            <p:ph type="pic" sz="quarter" idx="13"/>
          </p:nvPr>
        </p:nvSpPr>
        <p:spPr>
          <a:xfrm>
            <a:off x="0"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350858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458908" y="3872421"/>
            <a:ext cx="5487829" cy="2286000"/>
          </a:xfrm>
          <a:solidFill>
            <a:srgbClr val="97C5EB"/>
          </a:solidFill>
        </p:spPr>
        <p:txBody>
          <a:bodyPr>
            <a:noAutofit/>
          </a:bodyPr>
          <a:lstStyle/>
          <a:p>
            <a:endParaRPr lang="en-US" dirty="0"/>
          </a:p>
        </p:txBody>
      </p:sp>
      <p:sp>
        <p:nvSpPr>
          <p:cNvPr id="13"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7289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8"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7076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Picture Placeholder 9"/>
          <p:cNvSpPr>
            <a:spLocks noGrp="1"/>
          </p:cNvSpPr>
          <p:nvPr>
            <p:ph type="pic" sz="quarter" idx="13"/>
          </p:nvPr>
        </p:nvSpPr>
        <p:spPr>
          <a:xfrm>
            <a:off x="458908" y="1287682"/>
            <a:ext cx="5487829" cy="4862597"/>
          </a:xfrm>
          <a:solidFill>
            <a:srgbClr val="97C5EB"/>
          </a:solidFill>
        </p:spPr>
        <p:txBody>
          <a:bodyPr>
            <a:noAutofit/>
          </a:bodyPr>
          <a:lstStyle/>
          <a:p>
            <a:endParaRPr lang="en-US" dirty="0"/>
          </a:p>
        </p:txBody>
      </p:sp>
      <p:sp>
        <p:nvSpPr>
          <p:cNvPr id="7"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4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458908"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181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59556" y="1289304"/>
            <a:ext cx="5487829" cy="4864608"/>
          </a:xfrm>
          <a:solidFill>
            <a:srgbClr val="97C5EB"/>
          </a:solidFill>
        </p:spPr>
        <p:txBody>
          <a:bodyPr>
            <a:noAutofit/>
          </a:bodyPr>
          <a:lstStyle/>
          <a:p>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322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Content Placeholder 5"/>
          <p:cNvSpPr>
            <a:spLocks noGrp="1"/>
          </p:cNvSpPr>
          <p:nvPr>
            <p:ph sz="quarter" idx="17"/>
          </p:nvPr>
        </p:nvSpPr>
        <p:spPr>
          <a:xfrm>
            <a:off x="405488"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0315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6259556"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661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6259556" y="3872421"/>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362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6"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270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screen capture">
    <p:spTree>
      <p:nvGrpSpPr>
        <p:cNvPr id="1" name=""/>
        <p:cNvGrpSpPr/>
        <p:nvPr/>
      </p:nvGrpSpPr>
      <p:grpSpPr>
        <a:xfrm>
          <a:off x="0" y="0"/>
          <a:ext cx="0" cy="0"/>
          <a:chOff x="0" y="0"/>
          <a:chExt cx="0" cy="0"/>
        </a:xfrm>
      </p:grpSpPr>
      <p:sp>
        <p:nvSpPr>
          <p:cNvPr id="11" name="Picture Placeholder 9"/>
          <p:cNvSpPr>
            <a:spLocks noGrp="1"/>
          </p:cNvSpPr>
          <p:nvPr>
            <p:ph type="pic" sz="quarter" idx="18"/>
          </p:nvPr>
        </p:nvSpPr>
        <p:spPr>
          <a:xfrm>
            <a:off x="7392285" y="1287682"/>
            <a:ext cx="4355103" cy="2286000"/>
          </a:xfrm>
          <a:solidFill>
            <a:srgbClr val="97C5EB"/>
          </a:solidFill>
        </p:spPr>
        <p:txBody>
          <a:bodyPr>
            <a:noAutofit/>
          </a:bodyPr>
          <a:lstStyle/>
          <a:p>
            <a:endParaRPr lang="en-US" dirty="0"/>
          </a:p>
        </p:txBody>
      </p:sp>
      <p:sp>
        <p:nvSpPr>
          <p:cNvPr id="12" name="Picture Placeholder 9"/>
          <p:cNvSpPr>
            <a:spLocks noGrp="1"/>
          </p:cNvSpPr>
          <p:nvPr>
            <p:ph type="pic" sz="quarter" idx="19"/>
          </p:nvPr>
        </p:nvSpPr>
        <p:spPr>
          <a:xfrm>
            <a:off x="7392285" y="3872421"/>
            <a:ext cx="4355103" cy="2286000"/>
          </a:xfrm>
          <a:solidFill>
            <a:srgbClr val="97C5EB"/>
          </a:solidFill>
        </p:spPr>
        <p:txBody>
          <a:bodyPr>
            <a:noAutofit/>
          </a:bodyPr>
          <a:lstStyle/>
          <a:p>
            <a:endParaRPr lang="en-US" dirty="0"/>
          </a:p>
        </p:txBody>
      </p:sp>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Content Placeholder 5"/>
          <p:cNvSpPr>
            <a:spLocks noGrp="1"/>
          </p:cNvSpPr>
          <p:nvPr>
            <p:ph sz="quarter" idx="21"/>
          </p:nvPr>
        </p:nvSpPr>
        <p:spPr>
          <a:xfrm>
            <a:off x="411592" y="1283210"/>
            <a:ext cx="671885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238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9"/>
          </p:nvPr>
        </p:nvSpPr>
        <p:spPr>
          <a:xfrm>
            <a:off x="7392285"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5"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92" y="1283210"/>
            <a:ext cx="671885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835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9" y="3931921"/>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112476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9" y="3931921"/>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4"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400639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32" name="Content Placeholder 2"/>
          <p:cNvSpPr>
            <a:spLocks noGrp="1"/>
          </p:cNvSpPr>
          <p:nvPr>
            <p:ph idx="1"/>
          </p:nvPr>
        </p:nvSpPr>
        <p:spPr>
          <a:xfrm>
            <a:off x="585216"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3"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34" name="Content Placeholder 2"/>
          <p:cNvSpPr>
            <a:spLocks noGrp="1"/>
          </p:cNvSpPr>
          <p:nvPr>
            <p:ph idx="14"/>
          </p:nvPr>
        </p:nvSpPr>
        <p:spPr>
          <a:xfrm>
            <a:off x="585216"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5"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36" name="Content Placeholder 2"/>
          <p:cNvSpPr>
            <a:spLocks noGrp="1"/>
          </p:cNvSpPr>
          <p:nvPr>
            <p:ph idx="16"/>
          </p:nvPr>
        </p:nvSpPr>
        <p:spPr>
          <a:xfrm>
            <a:off x="59740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7"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38" name="Content Placeholder 2"/>
          <p:cNvSpPr>
            <a:spLocks noGrp="1"/>
          </p:cNvSpPr>
          <p:nvPr>
            <p:ph idx="18"/>
          </p:nvPr>
        </p:nvSpPr>
        <p:spPr>
          <a:xfrm>
            <a:off x="346252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9"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40" name="Content Placeholder 2"/>
          <p:cNvSpPr>
            <a:spLocks noGrp="1"/>
          </p:cNvSpPr>
          <p:nvPr>
            <p:ph idx="20"/>
          </p:nvPr>
        </p:nvSpPr>
        <p:spPr>
          <a:xfrm>
            <a:off x="346252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1"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42" name="Content Placeholder 2"/>
          <p:cNvSpPr>
            <a:spLocks noGrp="1"/>
          </p:cNvSpPr>
          <p:nvPr>
            <p:ph idx="22"/>
          </p:nvPr>
        </p:nvSpPr>
        <p:spPr>
          <a:xfrm>
            <a:off x="346252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3"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44" name="Content Placeholder 2"/>
          <p:cNvSpPr>
            <a:spLocks noGrp="1"/>
          </p:cNvSpPr>
          <p:nvPr>
            <p:ph idx="24"/>
          </p:nvPr>
        </p:nvSpPr>
        <p:spPr>
          <a:xfrm>
            <a:off x="632764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5"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46" name="Content Placeholder 2"/>
          <p:cNvSpPr>
            <a:spLocks noGrp="1"/>
          </p:cNvSpPr>
          <p:nvPr>
            <p:ph idx="26"/>
          </p:nvPr>
        </p:nvSpPr>
        <p:spPr>
          <a:xfrm>
            <a:off x="632764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7"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48" name="Content Placeholder 2"/>
          <p:cNvSpPr>
            <a:spLocks noGrp="1"/>
          </p:cNvSpPr>
          <p:nvPr>
            <p:ph idx="28"/>
          </p:nvPr>
        </p:nvSpPr>
        <p:spPr>
          <a:xfrm>
            <a:off x="632764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9"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50" name="Content Placeholder 2"/>
          <p:cNvSpPr>
            <a:spLocks noGrp="1"/>
          </p:cNvSpPr>
          <p:nvPr>
            <p:ph idx="30"/>
          </p:nvPr>
        </p:nvSpPr>
        <p:spPr>
          <a:xfrm>
            <a:off x="919276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1"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52" name="Content Placeholder 2"/>
          <p:cNvSpPr>
            <a:spLocks noGrp="1"/>
          </p:cNvSpPr>
          <p:nvPr>
            <p:ph idx="32"/>
          </p:nvPr>
        </p:nvSpPr>
        <p:spPr>
          <a:xfrm>
            <a:off x="919276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3"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54" name="Content Placeholder 2"/>
          <p:cNvSpPr>
            <a:spLocks noGrp="1"/>
          </p:cNvSpPr>
          <p:nvPr>
            <p:ph idx="34"/>
          </p:nvPr>
        </p:nvSpPr>
        <p:spPr>
          <a:xfrm>
            <a:off x="919276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5"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Tree>
    <p:extLst>
      <p:ext uri="{BB962C8B-B14F-4D97-AF65-F5344CB8AC3E}">
        <p14:creationId xmlns:p14="http://schemas.microsoft.com/office/powerpoint/2010/main" val="366780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0"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2"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4"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31" name="Text Placeholder 8"/>
          <p:cNvSpPr>
            <a:spLocks noGrp="1"/>
          </p:cNvSpPr>
          <p:nvPr>
            <p:ph type="body" sz="quarter" idx="36"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Tree>
    <p:extLst>
      <p:ext uri="{BB962C8B-B14F-4D97-AF65-F5344CB8AC3E}">
        <p14:creationId xmlns:p14="http://schemas.microsoft.com/office/powerpoint/2010/main" val="283904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44873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73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609344"/>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3040614"/>
            <a:ext cx="2999232" cy="1609344"/>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791925"/>
            <a:ext cx="2999232" cy="1609344"/>
          </a:xfrm>
          <a:solidFill>
            <a:srgbClr val="97C5EB"/>
          </a:solidFill>
        </p:spPr>
        <p:txBody>
          <a:bodyPr>
            <a:noAutofit/>
          </a:bodyPr>
          <a:lstStyle/>
          <a:p>
            <a:endParaRPr lang="en-US" dirty="0"/>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Content Placeholder 5"/>
          <p:cNvSpPr>
            <a:spLocks noGrp="1"/>
          </p:cNvSpPr>
          <p:nvPr>
            <p:ph sz="quarter" idx="20"/>
          </p:nvPr>
        </p:nvSpPr>
        <p:spPr>
          <a:xfrm>
            <a:off x="448733"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771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2"/>
            <a:ext cx="10972800"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R</a:t>
            </a:r>
          </a:p>
        </p:txBody>
      </p:sp>
      <p:sp>
        <p:nvSpPr>
          <p:cNvPr id="10" name="TextBox 9"/>
          <p:cNvSpPr txBox="1"/>
          <p:nvPr userDrawn="1"/>
        </p:nvSpPr>
        <p:spPr>
          <a:xfrm>
            <a:off x="10017760" y="417366"/>
            <a:ext cx="1717040" cy="246221"/>
          </a:xfrm>
          <a:prstGeom prst="rect">
            <a:avLst/>
          </a:prstGeom>
          <a:noFill/>
        </p:spPr>
        <p:txBody>
          <a:bodyPr wrap="square" rtlCol="0">
            <a:spAutoFit/>
          </a:bodyPr>
          <a:lstStyle/>
          <a:p>
            <a:pPr fontAlgn="base">
              <a:spcBef>
                <a:spcPct val="0"/>
              </a:spcBef>
              <a:spcAft>
                <a:spcPct val="0"/>
              </a:spcAft>
            </a:pPr>
            <a:r>
              <a:rPr lang="en-US" sz="1000"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4" name="Content Placeholder 13"/>
          <p:cNvSpPr>
            <a:spLocks noGrp="1"/>
          </p:cNvSpPr>
          <p:nvPr>
            <p:ph sz="quarter" idx="18"/>
          </p:nvPr>
        </p:nvSpPr>
        <p:spPr>
          <a:xfrm>
            <a:off x="400155" y="1283210"/>
            <a:ext cx="1133452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8731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Text Placeholder 8"/>
          <p:cNvSpPr>
            <a:spLocks noGrp="1"/>
          </p:cNvSpPr>
          <p:nvPr>
            <p:ph type="body" sz="quarter" idx="36"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Content Placeholder 5"/>
          <p:cNvSpPr>
            <a:spLocks noGrp="1"/>
          </p:cNvSpPr>
          <p:nvPr>
            <p:ph sz="quarter" idx="20"/>
          </p:nvPr>
        </p:nvSpPr>
        <p:spPr>
          <a:xfrm>
            <a:off x="448921"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0827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31" name="Content Placeholder 2"/>
          <p:cNvSpPr>
            <a:spLocks noGrp="1"/>
          </p:cNvSpPr>
          <p:nvPr>
            <p:ph idx="18"/>
          </p:nvPr>
        </p:nvSpPr>
        <p:spPr>
          <a:xfrm>
            <a:off x="4718304"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2"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3" name="Content Placeholder 2"/>
          <p:cNvSpPr>
            <a:spLocks noGrp="1"/>
          </p:cNvSpPr>
          <p:nvPr>
            <p:ph idx="20"/>
          </p:nvPr>
        </p:nvSpPr>
        <p:spPr>
          <a:xfrm>
            <a:off x="88392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4"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5" name="Content Placeholder 2"/>
          <p:cNvSpPr>
            <a:spLocks noGrp="1"/>
          </p:cNvSpPr>
          <p:nvPr>
            <p:ph idx="22"/>
          </p:nvPr>
        </p:nvSpPr>
        <p:spPr>
          <a:xfrm>
            <a:off x="609600"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6" name="Picture Placeholder 7"/>
          <p:cNvSpPr>
            <a:spLocks noGrp="1"/>
          </p:cNvSpPr>
          <p:nvPr>
            <p:ph type="pic" sz="quarter" idx="23"/>
          </p:nvPr>
        </p:nvSpPr>
        <p:spPr>
          <a:xfrm>
            <a:off x="621792" y="3066254"/>
            <a:ext cx="2755392" cy="155812"/>
          </a:xfrm>
          <a:solidFill>
            <a:srgbClr val="97C5EB"/>
          </a:solidFill>
        </p:spPr>
        <p:txBody>
          <a:bodyPr/>
          <a:lstStyle/>
          <a:p>
            <a:endParaRPr lang="en-US" dirty="0"/>
          </a:p>
        </p:txBody>
      </p:sp>
      <p:sp>
        <p:nvSpPr>
          <p:cNvPr id="41" name="Content Placeholder 2"/>
          <p:cNvSpPr>
            <a:spLocks noGrp="1"/>
          </p:cNvSpPr>
          <p:nvPr>
            <p:ph idx="28"/>
          </p:nvPr>
        </p:nvSpPr>
        <p:spPr>
          <a:xfrm>
            <a:off x="609600"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2" name="Picture Placeholder 7"/>
          <p:cNvSpPr>
            <a:spLocks noGrp="1"/>
          </p:cNvSpPr>
          <p:nvPr>
            <p:ph type="pic" sz="quarter" idx="29"/>
          </p:nvPr>
        </p:nvSpPr>
        <p:spPr>
          <a:xfrm>
            <a:off x="621792" y="4849334"/>
            <a:ext cx="2755392" cy="155812"/>
          </a:xfrm>
          <a:solidFill>
            <a:srgbClr val="97C5EB"/>
          </a:solidFill>
        </p:spPr>
        <p:txBody>
          <a:bodyPr/>
          <a:lstStyle/>
          <a:p>
            <a:endParaRPr lang="en-US" dirty="0"/>
          </a:p>
        </p:txBody>
      </p:sp>
      <p:sp>
        <p:nvSpPr>
          <p:cNvPr id="47" name="Content Placeholder 2"/>
          <p:cNvSpPr>
            <a:spLocks noGrp="1"/>
          </p:cNvSpPr>
          <p:nvPr>
            <p:ph idx="30"/>
          </p:nvPr>
        </p:nvSpPr>
        <p:spPr>
          <a:xfrm>
            <a:off x="4730496"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8" name="Picture Placeholder 7"/>
          <p:cNvSpPr>
            <a:spLocks noGrp="1"/>
          </p:cNvSpPr>
          <p:nvPr>
            <p:ph type="pic" sz="quarter" idx="31"/>
          </p:nvPr>
        </p:nvSpPr>
        <p:spPr>
          <a:xfrm>
            <a:off x="4730496" y="3066254"/>
            <a:ext cx="2755392" cy="155812"/>
          </a:xfrm>
          <a:solidFill>
            <a:srgbClr val="97C5EB"/>
          </a:solidFill>
        </p:spPr>
        <p:txBody>
          <a:bodyPr/>
          <a:lstStyle/>
          <a:p>
            <a:endParaRPr lang="en-US" dirty="0"/>
          </a:p>
        </p:txBody>
      </p:sp>
      <p:sp>
        <p:nvSpPr>
          <p:cNvPr id="49" name="Content Placeholder 2"/>
          <p:cNvSpPr>
            <a:spLocks noGrp="1"/>
          </p:cNvSpPr>
          <p:nvPr>
            <p:ph idx="32"/>
          </p:nvPr>
        </p:nvSpPr>
        <p:spPr>
          <a:xfrm>
            <a:off x="4730496"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0" name="Picture Placeholder 7"/>
          <p:cNvSpPr>
            <a:spLocks noGrp="1"/>
          </p:cNvSpPr>
          <p:nvPr>
            <p:ph type="pic" sz="quarter" idx="33"/>
          </p:nvPr>
        </p:nvSpPr>
        <p:spPr>
          <a:xfrm>
            <a:off x="4730496" y="4849334"/>
            <a:ext cx="2755392" cy="155812"/>
          </a:xfrm>
          <a:solidFill>
            <a:srgbClr val="97C5EB"/>
          </a:solidFill>
        </p:spPr>
        <p:txBody>
          <a:bodyPr/>
          <a:lstStyle/>
          <a:p>
            <a:endParaRPr lang="en-US" dirty="0"/>
          </a:p>
        </p:txBody>
      </p:sp>
      <p:sp>
        <p:nvSpPr>
          <p:cNvPr id="51" name="Content Placeholder 2"/>
          <p:cNvSpPr>
            <a:spLocks noGrp="1"/>
          </p:cNvSpPr>
          <p:nvPr>
            <p:ph idx="34"/>
          </p:nvPr>
        </p:nvSpPr>
        <p:spPr>
          <a:xfrm>
            <a:off x="8839200"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2" name="Picture Placeholder 7"/>
          <p:cNvSpPr>
            <a:spLocks noGrp="1"/>
          </p:cNvSpPr>
          <p:nvPr>
            <p:ph type="pic" sz="quarter" idx="35"/>
          </p:nvPr>
        </p:nvSpPr>
        <p:spPr>
          <a:xfrm>
            <a:off x="8839200" y="3066254"/>
            <a:ext cx="2755392" cy="155812"/>
          </a:xfrm>
          <a:solidFill>
            <a:srgbClr val="97C5EB"/>
          </a:solidFill>
        </p:spPr>
        <p:txBody>
          <a:bodyPr/>
          <a:lstStyle/>
          <a:p>
            <a:endParaRPr lang="en-US" dirty="0"/>
          </a:p>
        </p:txBody>
      </p:sp>
      <p:sp>
        <p:nvSpPr>
          <p:cNvPr id="53" name="Content Placeholder 2"/>
          <p:cNvSpPr>
            <a:spLocks noGrp="1"/>
          </p:cNvSpPr>
          <p:nvPr>
            <p:ph idx="36"/>
          </p:nvPr>
        </p:nvSpPr>
        <p:spPr>
          <a:xfrm>
            <a:off x="8839200"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4" name="Picture Placeholder 7"/>
          <p:cNvSpPr>
            <a:spLocks noGrp="1"/>
          </p:cNvSpPr>
          <p:nvPr>
            <p:ph type="pic" sz="quarter" idx="37"/>
          </p:nvPr>
        </p:nvSpPr>
        <p:spPr>
          <a:xfrm>
            <a:off x="8839200" y="4849334"/>
            <a:ext cx="2755392" cy="155812"/>
          </a:xfrm>
          <a:solidFill>
            <a:srgbClr val="97C5EB"/>
          </a:solidFill>
        </p:spPr>
        <p:txBody>
          <a:bodyPr/>
          <a:lstStyle/>
          <a:p>
            <a:endParaRPr lang="en-US" dirty="0"/>
          </a:p>
        </p:txBody>
      </p:sp>
      <p:sp>
        <p:nvSpPr>
          <p:cNvPr id="5" name="Slide Number Placeholder 4"/>
          <p:cNvSpPr>
            <a:spLocks noGrp="1"/>
          </p:cNvSpPr>
          <p:nvPr>
            <p:ph type="sldNum" sz="quarter" idx="39"/>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3956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25" name="Text Placeholder 8"/>
          <p:cNvSpPr>
            <a:spLocks noGrp="1"/>
          </p:cNvSpPr>
          <p:nvPr>
            <p:ph type="body" sz="quarter" idx="38"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6" name="Content Placeholder 2"/>
          <p:cNvSpPr>
            <a:spLocks noGrp="1"/>
          </p:cNvSpPr>
          <p:nvPr>
            <p:ph idx="1"/>
          </p:nvPr>
        </p:nvSpPr>
        <p:spPr>
          <a:xfrm>
            <a:off x="6096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7"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28" name="Content Placeholder 2"/>
          <p:cNvSpPr>
            <a:spLocks noGrp="1"/>
          </p:cNvSpPr>
          <p:nvPr>
            <p:ph idx="18"/>
          </p:nvPr>
        </p:nvSpPr>
        <p:spPr>
          <a:xfrm>
            <a:off x="4718304"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0" name="Content Placeholder 2"/>
          <p:cNvSpPr>
            <a:spLocks noGrp="1"/>
          </p:cNvSpPr>
          <p:nvPr>
            <p:ph idx="20"/>
          </p:nvPr>
        </p:nvSpPr>
        <p:spPr>
          <a:xfrm>
            <a:off x="88392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8" name="Content Placeholder 2"/>
          <p:cNvSpPr>
            <a:spLocks noGrp="1"/>
          </p:cNvSpPr>
          <p:nvPr>
            <p:ph idx="22"/>
          </p:nvPr>
        </p:nvSpPr>
        <p:spPr>
          <a:xfrm>
            <a:off x="609600"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9" name="Picture Placeholder 7"/>
          <p:cNvSpPr>
            <a:spLocks noGrp="1"/>
          </p:cNvSpPr>
          <p:nvPr>
            <p:ph type="pic" sz="quarter" idx="23"/>
          </p:nvPr>
        </p:nvSpPr>
        <p:spPr>
          <a:xfrm>
            <a:off x="621792" y="2945134"/>
            <a:ext cx="2755392" cy="155812"/>
          </a:xfrm>
          <a:solidFill>
            <a:srgbClr val="97C5EB"/>
          </a:solidFill>
        </p:spPr>
        <p:txBody>
          <a:bodyPr/>
          <a:lstStyle/>
          <a:p>
            <a:endParaRPr lang="en-US" dirty="0"/>
          </a:p>
        </p:txBody>
      </p:sp>
      <p:sp>
        <p:nvSpPr>
          <p:cNvPr id="40" name="Content Placeholder 2"/>
          <p:cNvSpPr>
            <a:spLocks noGrp="1"/>
          </p:cNvSpPr>
          <p:nvPr>
            <p:ph idx="30"/>
          </p:nvPr>
        </p:nvSpPr>
        <p:spPr>
          <a:xfrm>
            <a:off x="4730496"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4"/>
            <a:ext cx="2755392" cy="155812"/>
          </a:xfrm>
          <a:solidFill>
            <a:srgbClr val="97C5EB"/>
          </a:solidFill>
        </p:spPr>
        <p:txBody>
          <a:bodyPr/>
          <a:lstStyle/>
          <a:p>
            <a:endParaRPr lang="en-US" dirty="0"/>
          </a:p>
        </p:txBody>
      </p:sp>
      <p:sp>
        <p:nvSpPr>
          <p:cNvPr id="44" name="Content Placeholder 2"/>
          <p:cNvSpPr>
            <a:spLocks noGrp="1"/>
          </p:cNvSpPr>
          <p:nvPr>
            <p:ph idx="32"/>
          </p:nvPr>
        </p:nvSpPr>
        <p:spPr>
          <a:xfrm>
            <a:off x="4730496" y="5990484"/>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5" name="Content Placeholder 2"/>
          <p:cNvSpPr>
            <a:spLocks noGrp="1"/>
          </p:cNvSpPr>
          <p:nvPr>
            <p:ph idx="34"/>
          </p:nvPr>
        </p:nvSpPr>
        <p:spPr>
          <a:xfrm>
            <a:off x="8839200"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4"/>
            <a:ext cx="2755392" cy="155812"/>
          </a:xfrm>
          <a:solidFill>
            <a:srgbClr val="97C5EB"/>
          </a:solidFill>
        </p:spPr>
        <p:txBody>
          <a:bodyPr/>
          <a:lstStyle/>
          <a:p>
            <a:endParaRPr lang="en-US" dirty="0"/>
          </a:p>
        </p:txBody>
      </p:sp>
      <p:sp>
        <p:nvSpPr>
          <p:cNvPr id="55" name="Content Placeholder 2"/>
          <p:cNvSpPr>
            <a:spLocks noGrp="1"/>
          </p:cNvSpPr>
          <p:nvPr>
            <p:ph idx="36"/>
          </p:nvPr>
        </p:nvSpPr>
        <p:spPr>
          <a:xfrm>
            <a:off x="8839200" y="5990484"/>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51"/>
            <a:ext cx="2755392" cy="155812"/>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51"/>
            <a:ext cx="2755392" cy="155812"/>
          </a:xfrm>
          <a:solidFill>
            <a:srgbClr val="97C5EB"/>
          </a:solidFill>
        </p:spPr>
        <p:txBody>
          <a:bodyPr/>
          <a:lstStyle/>
          <a:p>
            <a:endParaRPr lang="en-US" dirty="0"/>
          </a:p>
        </p:txBody>
      </p:sp>
    </p:spTree>
    <p:extLst>
      <p:ext uri="{BB962C8B-B14F-4D97-AF65-F5344CB8AC3E}">
        <p14:creationId xmlns:p14="http://schemas.microsoft.com/office/powerpoint/2010/main" val="5138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609600"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0"/>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31" name="Content Placeholder 2"/>
          <p:cNvSpPr>
            <a:spLocks noGrp="1"/>
          </p:cNvSpPr>
          <p:nvPr>
            <p:ph idx="18"/>
          </p:nvPr>
        </p:nvSpPr>
        <p:spPr>
          <a:xfrm>
            <a:off x="4718304"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2"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33" name="Content Placeholder 2"/>
          <p:cNvSpPr>
            <a:spLocks noGrp="1"/>
          </p:cNvSpPr>
          <p:nvPr>
            <p:ph idx="20"/>
          </p:nvPr>
        </p:nvSpPr>
        <p:spPr>
          <a:xfrm>
            <a:off x="8827008"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4"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35" name="Content Placeholder 2"/>
          <p:cNvSpPr>
            <a:spLocks noGrp="1"/>
          </p:cNvSpPr>
          <p:nvPr>
            <p:ph idx="22"/>
          </p:nvPr>
        </p:nvSpPr>
        <p:spPr>
          <a:xfrm>
            <a:off x="609600"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6"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47" name="Content Placeholder 2"/>
          <p:cNvSpPr>
            <a:spLocks noGrp="1"/>
          </p:cNvSpPr>
          <p:nvPr>
            <p:ph idx="30"/>
          </p:nvPr>
        </p:nvSpPr>
        <p:spPr>
          <a:xfrm>
            <a:off x="4718304"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8"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51" name="Content Placeholder 2"/>
          <p:cNvSpPr>
            <a:spLocks noGrp="1"/>
          </p:cNvSpPr>
          <p:nvPr>
            <p:ph idx="34"/>
          </p:nvPr>
        </p:nvSpPr>
        <p:spPr>
          <a:xfrm>
            <a:off x="8827008"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2"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5366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8" name="Text Placeholder 8"/>
          <p:cNvSpPr>
            <a:spLocks noGrp="1"/>
          </p:cNvSpPr>
          <p:nvPr>
            <p:ph type="body" sz="quarter" idx="38" hasCustomPrompt="1"/>
          </p:nvPr>
        </p:nvSpPr>
        <p:spPr>
          <a:xfrm>
            <a:off x="460749" y="6280672"/>
            <a:ext cx="11286635"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1" name="Content Placeholder 2"/>
          <p:cNvSpPr>
            <a:spLocks noGrp="1"/>
          </p:cNvSpPr>
          <p:nvPr>
            <p:ph idx="1"/>
          </p:nvPr>
        </p:nvSpPr>
        <p:spPr>
          <a:xfrm>
            <a:off x="609600"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300596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8" y="4352545"/>
            <a:ext cx="10972800"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9"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82111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8" y="4352545"/>
            <a:ext cx="10972800"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Text Placeholder 8"/>
          <p:cNvSpPr>
            <a:spLocks noGrp="1"/>
          </p:cNvSpPr>
          <p:nvPr>
            <p:ph type="body" sz="quarter" idx="38"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370728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455517"/>
            <a:ext cx="10972800" cy="233141"/>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633985" y="997037"/>
            <a:ext cx="10972800" cy="862159"/>
          </a:xfrm>
        </p:spPr>
        <p:txBody>
          <a:bodyPr/>
          <a:lstStyle>
            <a:lvl1pPr>
              <a:buNone/>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Box 5"/>
          <p:cNvSpPr txBox="1"/>
          <p:nvPr userDrawn="1"/>
        </p:nvSpPr>
        <p:spPr>
          <a:xfrm>
            <a:off x="11059924" y="6572970"/>
            <a:ext cx="288862" cy="163763"/>
          </a:xfrm>
          <a:prstGeom prst="rect">
            <a:avLst/>
          </a:prstGeom>
          <a:noFill/>
        </p:spPr>
        <p:txBody>
          <a:bodyPr wrap="none" rtlCol="0">
            <a:spAutoFit/>
          </a:bodyPr>
          <a:lstStyle/>
          <a:p>
            <a:pPr fontAlgn="base">
              <a:spcBef>
                <a:spcPct val="0"/>
              </a:spcBef>
              <a:spcAft>
                <a:spcPct val="0"/>
              </a:spcAft>
            </a:pPr>
            <a:r>
              <a:rPr lang="en-US" sz="464" dirty="0">
                <a:solidFill>
                  <a:srgbClr val="FFFFFF">
                    <a:lumMod val="50000"/>
                  </a:srgbClr>
                </a:solidFill>
              </a:rPr>
              <a:t>I </a:t>
            </a:r>
            <a:fld id="{D17B4C29-8B43-4249-95EA-7BBF52FC90F9}" type="slidenum">
              <a:rPr lang="en-US" sz="464">
                <a:solidFill>
                  <a:srgbClr val="FFFFFF">
                    <a:lumMod val="50000"/>
                  </a:srgbClr>
                </a:solidFill>
              </a:rPr>
              <a:pPr fontAlgn="base">
                <a:spcBef>
                  <a:spcPct val="0"/>
                </a:spcBef>
                <a:spcAft>
                  <a:spcPct val="0"/>
                </a:spcAft>
              </a:pPr>
              <a:t>‹#›</a:t>
            </a:fld>
            <a:endParaRPr lang="en-US" sz="464" dirty="0">
              <a:solidFill>
                <a:srgbClr val="FFFFFF">
                  <a:lumMod val="50000"/>
                </a:srgbClr>
              </a:solidFill>
            </a:endParaRPr>
          </a:p>
        </p:txBody>
      </p:sp>
      <p:sp>
        <p:nvSpPr>
          <p:cNvPr id="7" name="TextBox 6"/>
          <p:cNvSpPr txBox="1"/>
          <p:nvPr userDrawn="1"/>
        </p:nvSpPr>
        <p:spPr>
          <a:xfrm>
            <a:off x="4277896" y="6596398"/>
            <a:ext cx="3657600" cy="160493"/>
          </a:xfrm>
          <a:prstGeom prst="rect">
            <a:avLst/>
          </a:prstGeom>
          <a:noFill/>
        </p:spPr>
        <p:txBody>
          <a:bodyPr wrap="square" rtlCol="0">
            <a:spAutoFit/>
          </a:bodyPr>
          <a:lstStyle/>
          <a:p>
            <a:pPr algn="ctr" fontAlgn="base">
              <a:spcBef>
                <a:spcPct val="0"/>
              </a:spcBef>
              <a:spcAft>
                <a:spcPct val="0"/>
              </a:spcAft>
            </a:pPr>
            <a:r>
              <a:rPr lang="en-US" sz="443" b="1" dirty="0">
                <a:solidFill>
                  <a:srgbClr val="000000"/>
                </a:solidFill>
              </a:rPr>
              <a:t>BOEING PROPRIETARY</a:t>
            </a:r>
          </a:p>
        </p:txBody>
      </p:sp>
    </p:spTree>
    <p:extLst>
      <p:ext uri="{BB962C8B-B14F-4D97-AF65-F5344CB8AC3E}">
        <p14:creationId xmlns:p14="http://schemas.microsoft.com/office/powerpoint/2010/main" val="188959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Content Placeholder 5"/>
          <p:cNvSpPr>
            <a:spLocks noGrp="1"/>
          </p:cNvSpPr>
          <p:nvPr>
            <p:ph sz="quarter" idx="16"/>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301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3"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7"/>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038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2"/>
            <a:ext cx="10972800"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1" y="49366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68" y="49366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69" y="49366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Content Placeholder 13"/>
          <p:cNvSpPr>
            <a:spLocks noGrp="1"/>
          </p:cNvSpPr>
          <p:nvPr>
            <p:ph sz="quarter" idx="18"/>
          </p:nvPr>
        </p:nvSpPr>
        <p:spPr>
          <a:xfrm>
            <a:off x="400155" y="1283210"/>
            <a:ext cx="1133452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2828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Content Placeholder 5"/>
          <p:cNvSpPr>
            <a:spLocks noGrp="1"/>
          </p:cNvSpPr>
          <p:nvPr>
            <p:ph sz="quarter" idx="13"/>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245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Text Placeholder 8"/>
          <p:cNvSpPr>
            <a:spLocks noGrp="1"/>
          </p:cNvSpPr>
          <p:nvPr>
            <p:ph type="body" sz="quarter" idx="13"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2"/>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454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370736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60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3"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022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1852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Text Placeholder 8"/>
          <p:cNvSpPr>
            <a:spLocks noGrp="1"/>
          </p:cNvSpPr>
          <p:nvPr>
            <p:ph type="body" sz="quarter" idx="13"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1107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6" y="457204"/>
            <a:ext cx="10972801"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6" y="777244"/>
            <a:ext cx="10972801"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rgbClr val="FFFFFF"/>
                </a:solidFill>
              </a:rPr>
              <a:t>R</a:t>
            </a:r>
          </a:p>
        </p:txBody>
      </p:sp>
      <p:sp>
        <p:nvSpPr>
          <p:cNvPr id="10" name="TextBox 9"/>
          <p:cNvSpPr txBox="1"/>
          <p:nvPr userDrawn="1"/>
        </p:nvSpPr>
        <p:spPr>
          <a:xfrm>
            <a:off x="10017760" y="417369"/>
            <a:ext cx="1717040" cy="207749"/>
          </a:xfrm>
          <a:prstGeom prst="rect">
            <a:avLst/>
          </a:prstGeom>
          <a:noFill/>
        </p:spPr>
        <p:txBody>
          <a:bodyPr wrap="square" rtlCol="0">
            <a:spAutoFit/>
          </a:bodyPr>
          <a:lstStyle/>
          <a:p>
            <a:pPr fontAlgn="base">
              <a:spcBef>
                <a:spcPct val="0"/>
              </a:spcBef>
              <a:spcAft>
                <a:spcPct val="0"/>
              </a:spcAft>
            </a:pPr>
            <a:r>
              <a:rPr lang="en-US" sz="750"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4"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21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6" y="457204"/>
            <a:ext cx="10972801"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6" y="777244"/>
            <a:ext cx="10972801"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2" y="493660"/>
            <a:ext cx="243841"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70" y="493660"/>
            <a:ext cx="243841"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70" y="493660"/>
            <a:ext cx="243841"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39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1" y="1600199"/>
            <a:ext cx="12192000" cy="480060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19908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Picture Placeholder 9"/>
          <p:cNvSpPr>
            <a:spLocks noGrp="1"/>
          </p:cNvSpPr>
          <p:nvPr>
            <p:ph type="pic" sz="quarter" idx="13"/>
          </p:nvPr>
        </p:nvSpPr>
        <p:spPr>
          <a:xfrm>
            <a:off x="0"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2370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Text Placeholder 8"/>
          <p:cNvSpPr>
            <a:spLocks noGrp="1"/>
          </p:cNvSpPr>
          <p:nvPr>
            <p:ph type="body" sz="quarter" idx="14"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9" name="Picture Placeholder 9"/>
          <p:cNvSpPr>
            <a:spLocks noGrp="1"/>
          </p:cNvSpPr>
          <p:nvPr>
            <p:ph type="pic" sz="quarter" idx="13"/>
          </p:nvPr>
        </p:nvSpPr>
        <p:spPr>
          <a:xfrm>
            <a:off x="1"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3593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458908" y="3872421"/>
            <a:ext cx="5487829" cy="2286000"/>
          </a:xfrm>
          <a:solidFill>
            <a:srgbClr val="97C5EB"/>
          </a:solidFill>
        </p:spPr>
        <p:txBody>
          <a:bodyPr>
            <a:noAutofit/>
          </a:bodyPr>
          <a:lstStyle/>
          <a:p>
            <a:endParaRPr lang="en-US" dirty="0"/>
          </a:p>
        </p:txBody>
      </p:sp>
      <p:sp>
        <p:nvSpPr>
          <p:cNvPr id="13"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8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8"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944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Picture Placeholder 9"/>
          <p:cNvSpPr>
            <a:spLocks noGrp="1"/>
          </p:cNvSpPr>
          <p:nvPr>
            <p:ph type="pic" sz="quarter" idx="13"/>
          </p:nvPr>
        </p:nvSpPr>
        <p:spPr>
          <a:xfrm>
            <a:off x="458908" y="1287682"/>
            <a:ext cx="5487829" cy="4862597"/>
          </a:xfrm>
          <a:solidFill>
            <a:srgbClr val="97C5EB"/>
          </a:solidFill>
        </p:spPr>
        <p:txBody>
          <a:bodyPr>
            <a:noAutofit/>
          </a:bodyPr>
          <a:lstStyle/>
          <a:p>
            <a:endParaRPr lang="en-US" dirty="0"/>
          </a:p>
        </p:txBody>
      </p:sp>
      <p:sp>
        <p:nvSpPr>
          <p:cNvPr id="7"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37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458908"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273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59556" y="1289304"/>
            <a:ext cx="5487829" cy="4864608"/>
          </a:xfrm>
          <a:solidFill>
            <a:srgbClr val="97C5EB"/>
          </a:solidFill>
        </p:spPr>
        <p:txBody>
          <a:bodyPr>
            <a:noAutofit/>
          </a:bodyPr>
          <a:lstStyle/>
          <a:p>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8676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6259556"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0208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6259556" y="3872421"/>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5306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6"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818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2 screen capture">
    <p:spTree>
      <p:nvGrpSpPr>
        <p:cNvPr id="1" name=""/>
        <p:cNvGrpSpPr/>
        <p:nvPr/>
      </p:nvGrpSpPr>
      <p:grpSpPr>
        <a:xfrm>
          <a:off x="0" y="0"/>
          <a:ext cx="0" cy="0"/>
          <a:chOff x="0" y="0"/>
          <a:chExt cx="0" cy="0"/>
        </a:xfrm>
      </p:grpSpPr>
      <p:sp>
        <p:nvSpPr>
          <p:cNvPr id="11" name="Picture Placeholder 9"/>
          <p:cNvSpPr>
            <a:spLocks noGrp="1"/>
          </p:cNvSpPr>
          <p:nvPr>
            <p:ph type="pic" sz="quarter" idx="18"/>
          </p:nvPr>
        </p:nvSpPr>
        <p:spPr>
          <a:xfrm>
            <a:off x="7392283" y="1287682"/>
            <a:ext cx="4355103" cy="2286000"/>
          </a:xfrm>
          <a:solidFill>
            <a:srgbClr val="97C5EB"/>
          </a:solidFill>
        </p:spPr>
        <p:txBody>
          <a:bodyPr>
            <a:noAutofit/>
          </a:bodyPr>
          <a:lstStyle/>
          <a:p>
            <a:endParaRPr lang="en-US" dirty="0"/>
          </a:p>
        </p:txBody>
      </p:sp>
      <p:sp>
        <p:nvSpPr>
          <p:cNvPr id="12" name="Picture Placeholder 9"/>
          <p:cNvSpPr>
            <a:spLocks noGrp="1"/>
          </p:cNvSpPr>
          <p:nvPr>
            <p:ph type="pic" sz="quarter" idx="19"/>
          </p:nvPr>
        </p:nvSpPr>
        <p:spPr>
          <a:xfrm>
            <a:off x="7392283" y="3872421"/>
            <a:ext cx="4355103" cy="2286000"/>
          </a:xfrm>
          <a:solidFill>
            <a:srgbClr val="97C5EB"/>
          </a:solidFill>
        </p:spPr>
        <p:txBody>
          <a:bodyPr>
            <a:noAutofit/>
          </a:bodyPr>
          <a:lstStyle/>
          <a:p>
            <a:endParaRPr lang="en-US" dirty="0"/>
          </a:p>
        </p:txBody>
      </p:sp>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Content Placeholder 5"/>
          <p:cNvSpPr>
            <a:spLocks noGrp="1"/>
          </p:cNvSpPr>
          <p:nvPr>
            <p:ph sz="quarter" idx="21"/>
          </p:nvPr>
        </p:nvSpPr>
        <p:spPr>
          <a:xfrm>
            <a:off x="411588" y="1283210"/>
            <a:ext cx="671885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8714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3" name="Picture Placeholder 9"/>
          <p:cNvSpPr>
            <a:spLocks noGrp="1"/>
          </p:cNvSpPr>
          <p:nvPr>
            <p:ph type="pic" sz="quarter" idx="13"/>
          </p:nvPr>
        </p:nvSpPr>
        <p:spPr>
          <a:xfrm>
            <a:off x="458907"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7"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827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9"/>
          </p:nvPr>
        </p:nvSpPr>
        <p:spPr>
          <a:xfrm>
            <a:off x="7392283"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3"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88" y="1283210"/>
            <a:ext cx="671885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8326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5" y="393192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1" y="1600199"/>
            <a:ext cx="12192000" cy="219456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263702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5" y="393192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4"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7"/>
          <p:cNvSpPr>
            <a:spLocks noGrp="1"/>
          </p:cNvSpPr>
          <p:nvPr>
            <p:ph type="pic" sz="quarter" idx="13"/>
          </p:nvPr>
        </p:nvSpPr>
        <p:spPr>
          <a:xfrm>
            <a:off x="1"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83735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32" name="Content Placeholder 2"/>
          <p:cNvSpPr>
            <a:spLocks noGrp="1"/>
          </p:cNvSpPr>
          <p:nvPr>
            <p:ph idx="1"/>
          </p:nvPr>
        </p:nvSpPr>
        <p:spPr>
          <a:xfrm>
            <a:off x="585216"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3"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34" name="Content Placeholder 2"/>
          <p:cNvSpPr>
            <a:spLocks noGrp="1"/>
          </p:cNvSpPr>
          <p:nvPr>
            <p:ph idx="14"/>
          </p:nvPr>
        </p:nvSpPr>
        <p:spPr>
          <a:xfrm>
            <a:off x="585216"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5"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36" name="Content Placeholder 2"/>
          <p:cNvSpPr>
            <a:spLocks noGrp="1"/>
          </p:cNvSpPr>
          <p:nvPr>
            <p:ph idx="16"/>
          </p:nvPr>
        </p:nvSpPr>
        <p:spPr>
          <a:xfrm>
            <a:off x="59740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7"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38" name="Content Placeholder 2"/>
          <p:cNvSpPr>
            <a:spLocks noGrp="1"/>
          </p:cNvSpPr>
          <p:nvPr>
            <p:ph idx="18"/>
          </p:nvPr>
        </p:nvSpPr>
        <p:spPr>
          <a:xfrm>
            <a:off x="346252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9"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40" name="Content Placeholder 2"/>
          <p:cNvSpPr>
            <a:spLocks noGrp="1"/>
          </p:cNvSpPr>
          <p:nvPr>
            <p:ph idx="20"/>
          </p:nvPr>
        </p:nvSpPr>
        <p:spPr>
          <a:xfrm>
            <a:off x="346252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1"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42" name="Content Placeholder 2"/>
          <p:cNvSpPr>
            <a:spLocks noGrp="1"/>
          </p:cNvSpPr>
          <p:nvPr>
            <p:ph idx="22"/>
          </p:nvPr>
        </p:nvSpPr>
        <p:spPr>
          <a:xfrm>
            <a:off x="346252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3"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44" name="Content Placeholder 2"/>
          <p:cNvSpPr>
            <a:spLocks noGrp="1"/>
          </p:cNvSpPr>
          <p:nvPr>
            <p:ph idx="24"/>
          </p:nvPr>
        </p:nvSpPr>
        <p:spPr>
          <a:xfrm>
            <a:off x="632764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5" name="Picture Placeholder 7"/>
          <p:cNvSpPr>
            <a:spLocks noGrp="1"/>
          </p:cNvSpPr>
          <p:nvPr>
            <p:ph type="pic" sz="quarter" idx="25"/>
          </p:nvPr>
        </p:nvSpPr>
        <p:spPr>
          <a:xfrm>
            <a:off x="6327649" y="1309911"/>
            <a:ext cx="2401824" cy="1143000"/>
          </a:xfrm>
          <a:solidFill>
            <a:srgbClr val="97C5EB"/>
          </a:solidFill>
        </p:spPr>
        <p:txBody>
          <a:bodyPr>
            <a:noAutofit/>
          </a:bodyPr>
          <a:lstStyle/>
          <a:p>
            <a:endParaRPr lang="en-US" dirty="0"/>
          </a:p>
        </p:txBody>
      </p:sp>
      <p:sp>
        <p:nvSpPr>
          <p:cNvPr id="46" name="Content Placeholder 2"/>
          <p:cNvSpPr>
            <a:spLocks noGrp="1"/>
          </p:cNvSpPr>
          <p:nvPr>
            <p:ph idx="26"/>
          </p:nvPr>
        </p:nvSpPr>
        <p:spPr>
          <a:xfrm>
            <a:off x="632764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7" name="Picture Placeholder 7"/>
          <p:cNvSpPr>
            <a:spLocks noGrp="1"/>
          </p:cNvSpPr>
          <p:nvPr>
            <p:ph type="pic" sz="quarter" idx="27"/>
          </p:nvPr>
        </p:nvSpPr>
        <p:spPr>
          <a:xfrm>
            <a:off x="6327649" y="2992407"/>
            <a:ext cx="2401824" cy="1143000"/>
          </a:xfrm>
          <a:solidFill>
            <a:srgbClr val="97C5EB"/>
          </a:solidFill>
        </p:spPr>
        <p:txBody>
          <a:bodyPr>
            <a:noAutofit/>
          </a:bodyPr>
          <a:lstStyle/>
          <a:p>
            <a:endParaRPr lang="en-US" dirty="0"/>
          </a:p>
        </p:txBody>
      </p:sp>
      <p:sp>
        <p:nvSpPr>
          <p:cNvPr id="48" name="Content Placeholder 2"/>
          <p:cNvSpPr>
            <a:spLocks noGrp="1"/>
          </p:cNvSpPr>
          <p:nvPr>
            <p:ph idx="28"/>
          </p:nvPr>
        </p:nvSpPr>
        <p:spPr>
          <a:xfrm>
            <a:off x="632764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9" name="Picture Placeholder 7"/>
          <p:cNvSpPr>
            <a:spLocks noGrp="1"/>
          </p:cNvSpPr>
          <p:nvPr>
            <p:ph type="pic" sz="quarter" idx="29"/>
          </p:nvPr>
        </p:nvSpPr>
        <p:spPr>
          <a:xfrm>
            <a:off x="6327649" y="4674903"/>
            <a:ext cx="2401824" cy="1143000"/>
          </a:xfrm>
          <a:solidFill>
            <a:srgbClr val="97C5EB"/>
          </a:solidFill>
        </p:spPr>
        <p:txBody>
          <a:bodyPr>
            <a:noAutofit/>
          </a:bodyPr>
          <a:lstStyle/>
          <a:p>
            <a:endParaRPr lang="en-US" dirty="0"/>
          </a:p>
        </p:txBody>
      </p:sp>
      <p:sp>
        <p:nvSpPr>
          <p:cNvPr id="50" name="Content Placeholder 2"/>
          <p:cNvSpPr>
            <a:spLocks noGrp="1"/>
          </p:cNvSpPr>
          <p:nvPr>
            <p:ph idx="30"/>
          </p:nvPr>
        </p:nvSpPr>
        <p:spPr>
          <a:xfrm>
            <a:off x="919276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1"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52" name="Content Placeholder 2"/>
          <p:cNvSpPr>
            <a:spLocks noGrp="1"/>
          </p:cNvSpPr>
          <p:nvPr>
            <p:ph idx="32"/>
          </p:nvPr>
        </p:nvSpPr>
        <p:spPr>
          <a:xfrm>
            <a:off x="919276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3"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54" name="Content Placeholder 2"/>
          <p:cNvSpPr>
            <a:spLocks noGrp="1"/>
          </p:cNvSpPr>
          <p:nvPr>
            <p:ph idx="34"/>
          </p:nvPr>
        </p:nvSpPr>
        <p:spPr>
          <a:xfrm>
            <a:off x="919276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5"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Tree>
    <p:extLst>
      <p:ext uri="{BB962C8B-B14F-4D97-AF65-F5344CB8AC3E}">
        <p14:creationId xmlns:p14="http://schemas.microsoft.com/office/powerpoint/2010/main" val="329269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0" name="Picture Placeholder 7"/>
          <p:cNvSpPr>
            <a:spLocks noGrp="1"/>
          </p:cNvSpPr>
          <p:nvPr>
            <p:ph type="pic" sz="quarter" idx="25"/>
          </p:nvPr>
        </p:nvSpPr>
        <p:spPr>
          <a:xfrm>
            <a:off x="6327649"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2" name="Picture Placeholder 7"/>
          <p:cNvSpPr>
            <a:spLocks noGrp="1"/>
          </p:cNvSpPr>
          <p:nvPr>
            <p:ph type="pic" sz="quarter" idx="27"/>
          </p:nvPr>
        </p:nvSpPr>
        <p:spPr>
          <a:xfrm>
            <a:off x="6327649"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4" name="Picture Placeholder 7"/>
          <p:cNvSpPr>
            <a:spLocks noGrp="1"/>
          </p:cNvSpPr>
          <p:nvPr>
            <p:ph type="pic" sz="quarter" idx="29"/>
          </p:nvPr>
        </p:nvSpPr>
        <p:spPr>
          <a:xfrm>
            <a:off x="6327649"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31" name="Text Placeholder 8"/>
          <p:cNvSpPr>
            <a:spLocks noGrp="1"/>
          </p:cNvSpPr>
          <p:nvPr>
            <p:ph type="body" sz="quarter" idx="36"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Tree>
    <p:extLst>
      <p:ext uri="{BB962C8B-B14F-4D97-AF65-F5344CB8AC3E}">
        <p14:creationId xmlns:p14="http://schemas.microsoft.com/office/powerpoint/2010/main" val="19306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44873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73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609344"/>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3040614"/>
            <a:ext cx="2999232" cy="1609344"/>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791925"/>
            <a:ext cx="2999232" cy="1609344"/>
          </a:xfrm>
          <a:solidFill>
            <a:srgbClr val="97C5EB"/>
          </a:solidFill>
        </p:spPr>
        <p:txBody>
          <a:bodyPr>
            <a:noAutofit/>
          </a:bodyPr>
          <a:lstStyle/>
          <a:p>
            <a:endParaRPr lang="en-US" dirty="0"/>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Content Placeholder 5"/>
          <p:cNvSpPr>
            <a:spLocks noGrp="1"/>
          </p:cNvSpPr>
          <p:nvPr>
            <p:ph sz="quarter" idx="20"/>
          </p:nvPr>
        </p:nvSpPr>
        <p:spPr>
          <a:xfrm>
            <a:off x="448733"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95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Text Placeholder 8"/>
          <p:cNvSpPr>
            <a:spLocks noGrp="1"/>
          </p:cNvSpPr>
          <p:nvPr>
            <p:ph type="body" sz="quarter" idx="36"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Content Placeholder 5"/>
          <p:cNvSpPr>
            <a:spLocks noGrp="1"/>
          </p:cNvSpPr>
          <p:nvPr>
            <p:ph sz="quarter" idx="20"/>
          </p:nvPr>
        </p:nvSpPr>
        <p:spPr>
          <a:xfrm>
            <a:off x="448921"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194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31" name="Content Placeholder 2"/>
          <p:cNvSpPr>
            <a:spLocks noGrp="1"/>
          </p:cNvSpPr>
          <p:nvPr>
            <p:ph idx="18"/>
          </p:nvPr>
        </p:nvSpPr>
        <p:spPr>
          <a:xfrm>
            <a:off x="4718304"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2"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3" name="Content Placeholder 2"/>
          <p:cNvSpPr>
            <a:spLocks noGrp="1"/>
          </p:cNvSpPr>
          <p:nvPr>
            <p:ph idx="20"/>
          </p:nvPr>
        </p:nvSpPr>
        <p:spPr>
          <a:xfrm>
            <a:off x="88392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4"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5" name="Content Placeholder 2"/>
          <p:cNvSpPr>
            <a:spLocks noGrp="1"/>
          </p:cNvSpPr>
          <p:nvPr>
            <p:ph idx="22"/>
          </p:nvPr>
        </p:nvSpPr>
        <p:spPr>
          <a:xfrm>
            <a:off x="609600"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6" name="Picture Placeholder 7"/>
          <p:cNvSpPr>
            <a:spLocks noGrp="1"/>
          </p:cNvSpPr>
          <p:nvPr>
            <p:ph type="pic" sz="quarter" idx="23"/>
          </p:nvPr>
        </p:nvSpPr>
        <p:spPr>
          <a:xfrm>
            <a:off x="621792" y="3066254"/>
            <a:ext cx="2755392" cy="155812"/>
          </a:xfrm>
          <a:solidFill>
            <a:srgbClr val="97C5EB"/>
          </a:solidFill>
        </p:spPr>
        <p:txBody>
          <a:bodyPr/>
          <a:lstStyle/>
          <a:p>
            <a:endParaRPr lang="en-US" dirty="0"/>
          </a:p>
        </p:txBody>
      </p:sp>
      <p:sp>
        <p:nvSpPr>
          <p:cNvPr id="41" name="Content Placeholder 2"/>
          <p:cNvSpPr>
            <a:spLocks noGrp="1"/>
          </p:cNvSpPr>
          <p:nvPr>
            <p:ph idx="28"/>
          </p:nvPr>
        </p:nvSpPr>
        <p:spPr>
          <a:xfrm>
            <a:off x="609600"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2" name="Picture Placeholder 7"/>
          <p:cNvSpPr>
            <a:spLocks noGrp="1"/>
          </p:cNvSpPr>
          <p:nvPr>
            <p:ph type="pic" sz="quarter" idx="29"/>
          </p:nvPr>
        </p:nvSpPr>
        <p:spPr>
          <a:xfrm>
            <a:off x="621792" y="4849334"/>
            <a:ext cx="2755392" cy="155812"/>
          </a:xfrm>
          <a:solidFill>
            <a:srgbClr val="97C5EB"/>
          </a:solidFill>
        </p:spPr>
        <p:txBody>
          <a:bodyPr/>
          <a:lstStyle/>
          <a:p>
            <a:endParaRPr lang="en-US" dirty="0"/>
          </a:p>
        </p:txBody>
      </p:sp>
      <p:sp>
        <p:nvSpPr>
          <p:cNvPr id="47" name="Content Placeholder 2"/>
          <p:cNvSpPr>
            <a:spLocks noGrp="1"/>
          </p:cNvSpPr>
          <p:nvPr>
            <p:ph idx="30"/>
          </p:nvPr>
        </p:nvSpPr>
        <p:spPr>
          <a:xfrm>
            <a:off x="4730496"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8" name="Picture Placeholder 7"/>
          <p:cNvSpPr>
            <a:spLocks noGrp="1"/>
          </p:cNvSpPr>
          <p:nvPr>
            <p:ph type="pic" sz="quarter" idx="31"/>
          </p:nvPr>
        </p:nvSpPr>
        <p:spPr>
          <a:xfrm>
            <a:off x="4730496" y="3066254"/>
            <a:ext cx="2755392" cy="155812"/>
          </a:xfrm>
          <a:solidFill>
            <a:srgbClr val="97C5EB"/>
          </a:solidFill>
        </p:spPr>
        <p:txBody>
          <a:bodyPr/>
          <a:lstStyle/>
          <a:p>
            <a:endParaRPr lang="en-US" dirty="0"/>
          </a:p>
        </p:txBody>
      </p:sp>
      <p:sp>
        <p:nvSpPr>
          <p:cNvPr id="49" name="Content Placeholder 2"/>
          <p:cNvSpPr>
            <a:spLocks noGrp="1"/>
          </p:cNvSpPr>
          <p:nvPr>
            <p:ph idx="32"/>
          </p:nvPr>
        </p:nvSpPr>
        <p:spPr>
          <a:xfrm>
            <a:off x="4730496"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0" name="Picture Placeholder 7"/>
          <p:cNvSpPr>
            <a:spLocks noGrp="1"/>
          </p:cNvSpPr>
          <p:nvPr>
            <p:ph type="pic" sz="quarter" idx="33"/>
          </p:nvPr>
        </p:nvSpPr>
        <p:spPr>
          <a:xfrm>
            <a:off x="4730496" y="4849334"/>
            <a:ext cx="2755392" cy="155812"/>
          </a:xfrm>
          <a:solidFill>
            <a:srgbClr val="97C5EB"/>
          </a:solidFill>
        </p:spPr>
        <p:txBody>
          <a:bodyPr/>
          <a:lstStyle/>
          <a:p>
            <a:endParaRPr lang="en-US" dirty="0"/>
          </a:p>
        </p:txBody>
      </p:sp>
      <p:sp>
        <p:nvSpPr>
          <p:cNvPr id="51" name="Content Placeholder 2"/>
          <p:cNvSpPr>
            <a:spLocks noGrp="1"/>
          </p:cNvSpPr>
          <p:nvPr>
            <p:ph idx="34"/>
          </p:nvPr>
        </p:nvSpPr>
        <p:spPr>
          <a:xfrm>
            <a:off x="8839200"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2" name="Picture Placeholder 7"/>
          <p:cNvSpPr>
            <a:spLocks noGrp="1"/>
          </p:cNvSpPr>
          <p:nvPr>
            <p:ph type="pic" sz="quarter" idx="35"/>
          </p:nvPr>
        </p:nvSpPr>
        <p:spPr>
          <a:xfrm>
            <a:off x="8839200" y="3066254"/>
            <a:ext cx="2755392" cy="155812"/>
          </a:xfrm>
          <a:solidFill>
            <a:srgbClr val="97C5EB"/>
          </a:solidFill>
        </p:spPr>
        <p:txBody>
          <a:bodyPr/>
          <a:lstStyle/>
          <a:p>
            <a:endParaRPr lang="en-US" dirty="0"/>
          </a:p>
        </p:txBody>
      </p:sp>
      <p:sp>
        <p:nvSpPr>
          <p:cNvPr id="53" name="Content Placeholder 2"/>
          <p:cNvSpPr>
            <a:spLocks noGrp="1"/>
          </p:cNvSpPr>
          <p:nvPr>
            <p:ph idx="36"/>
          </p:nvPr>
        </p:nvSpPr>
        <p:spPr>
          <a:xfrm>
            <a:off x="8839200"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4" name="Picture Placeholder 7"/>
          <p:cNvSpPr>
            <a:spLocks noGrp="1"/>
          </p:cNvSpPr>
          <p:nvPr>
            <p:ph type="pic" sz="quarter" idx="37"/>
          </p:nvPr>
        </p:nvSpPr>
        <p:spPr>
          <a:xfrm>
            <a:off x="8839200" y="4849334"/>
            <a:ext cx="2755392" cy="155812"/>
          </a:xfrm>
          <a:solidFill>
            <a:srgbClr val="97C5EB"/>
          </a:solidFill>
        </p:spPr>
        <p:txBody>
          <a:bodyPr/>
          <a:lstStyle/>
          <a:p>
            <a:endParaRPr lang="en-US" dirty="0"/>
          </a:p>
        </p:txBody>
      </p:sp>
      <p:sp>
        <p:nvSpPr>
          <p:cNvPr id="5" name="Slide Number Placeholder 4"/>
          <p:cNvSpPr>
            <a:spLocks noGrp="1"/>
          </p:cNvSpPr>
          <p:nvPr>
            <p:ph type="sldNum" sz="quarter" idx="39"/>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22850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25" name="Text Placeholder 8"/>
          <p:cNvSpPr>
            <a:spLocks noGrp="1"/>
          </p:cNvSpPr>
          <p:nvPr>
            <p:ph type="body" sz="quarter" idx="38"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6" name="Content Placeholder 2"/>
          <p:cNvSpPr>
            <a:spLocks noGrp="1"/>
          </p:cNvSpPr>
          <p:nvPr>
            <p:ph idx="1"/>
          </p:nvPr>
        </p:nvSpPr>
        <p:spPr>
          <a:xfrm>
            <a:off x="6096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7"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28" name="Content Placeholder 2"/>
          <p:cNvSpPr>
            <a:spLocks noGrp="1"/>
          </p:cNvSpPr>
          <p:nvPr>
            <p:ph idx="18"/>
          </p:nvPr>
        </p:nvSpPr>
        <p:spPr>
          <a:xfrm>
            <a:off x="4718304"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0" name="Content Placeholder 2"/>
          <p:cNvSpPr>
            <a:spLocks noGrp="1"/>
          </p:cNvSpPr>
          <p:nvPr>
            <p:ph idx="20"/>
          </p:nvPr>
        </p:nvSpPr>
        <p:spPr>
          <a:xfrm>
            <a:off x="88392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8" name="Content Placeholder 2"/>
          <p:cNvSpPr>
            <a:spLocks noGrp="1"/>
          </p:cNvSpPr>
          <p:nvPr>
            <p:ph idx="22"/>
          </p:nvPr>
        </p:nvSpPr>
        <p:spPr>
          <a:xfrm>
            <a:off x="609600"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9" name="Picture Placeholder 7"/>
          <p:cNvSpPr>
            <a:spLocks noGrp="1"/>
          </p:cNvSpPr>
          <p:nvPr>
            <p:ph type="pic" sz="quarter" idx="23"/>
          </p:nvPr>
        </p:nvSpPr>
        <p:spPr>
          <a:xfrm>
            <a:off x="621792" y="2945134"/>
            <a:ext cx="2755392" cy="155812"/>
          </a:xfrm>
          <a:solidFill>
            <a:srgbClr val="97C5EB"/>
          </a:solidFill>
        </p:spPr>
        <p:txBody>
          <a:bodyPr/>
          <a:lstStyle/>
          <a:p>
            <a:endParaRPr lang="en-US" dirty="0"/>
          </a:p>
        </p:txBody>
      </p:sp>
      <p:sp>
        <p:nvSpPr>
          <p:cNvPr id="40" name="Content Placeholder 2"/>
          <p:cNvSpPr>
            <a:spLocks noGrp="1"/>
          </p:cNvSpPr>
          <p:nvPr>
            <p:ph idx="30"/>
          </p:nvPr>
        </p:nvSpPr>
        <p:spPr>
          <a:xfrm>
            <a:off x="4730496"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4"/>
            <a:ext cx="2755392" cy="155812"/>
          </a:xfrm>
          <a:solidFill>
            <a:srgbClr val="97C5EB"/>
          </a:solidFill>
        </p:spPr>
        <p:txBody>
          <a:bodyPr/>
          <a:lstStyle/>
          <a:p>
            <a:endParaRPr lang="en-US" dirty="0"/>
          </a:p>
        </p:txBody>
      </p:sp>
      <p:sp>
        <p:nvSpPr>
          <p:cNvPr id="44" name="Content Placeholder 2"/>
          <p:cNvSpPr>
            <a:spLocks noGrp="1"/>
          </p:cNvSpPr>
          <p:nvPr>
            <p:ph idx="32"/>
          </p:nvPr>
        </p:nvSpPr>
        <p:spPr>
          <a:xfrm>
            <a:off x="4730496" y="5990481"/>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5" name="Content Placeholder 2"/>
          <p:cNvSpPr>
            <a:spLocks noGrp="1"/>
          </p:cNvSpPr>
          <p:nvPr>
            <p:ph idx="34"/>
          </p:nvPr>
        </p:nvSpPr>
        <p:spPr>
          <a:xfrm>
            <a:off x="8839200"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4"/>
            <a:ext cx="2755392" cy="155812"/>
          </a:xfrm>
          <a:solidFill>
            <a:srgbClr val="97C5EB"/>
          </a:solidFill>
        </p:spPr>
        <p:txBody>
          <a:bodyPr/>
          <a:lstStyle/>
          <a:p>
            <a:endParaRPr lang="en-US" dirty="0"/>
          </a:p>
        </p:txBody>
      </p:sp>
      <p:sp>
        <p:nvSpPr>
          <p:cNvPr id="55" name="Content Placeholder 2"/>
          <p:cNvSpPr>
            <a:spLocks noGrp="1"/>
          </p:cNvSpPr>
          <p:nvPr>
            <p:ph idx="36"/>
          </p:nvPr>
        </p:nvSpPr>
        <p:spPr>
          <a:xfrm>
            <a:off x="8839200" y="5990481"/>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51"/>
            <a:ext cx="2755392" cy="155812"/>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51"/>
            <a:ext cx="2755392" cy="155812"/>
          </a:xfrm>
          <a:solidFill>
            <a:srgbClr val="97C5EB"/>
          </a:solidFill>
        </p:spPr>
        <p:txBody>
          <a:bodyPr/>
          <a:lstStyle/>
          <a:p>
            <a:endParaRPr lang="en-US" dirty="0"/>
          </a:p>
        </p:txBody>
      </p:sp>
    </p:spTree>
    <p:extLst>
      <p:ext uri="{BB962C8B-B14F-4D97-AF65-F5344CB8AC3E}">
        <p14:creationId xmlns:p14="http://schemas.microsoft.com/office/powerpoint/2010/main" val="178551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609600"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3"/>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31" name="Content Placeholder 2"/>
          <p:cNvSpPr>
            <a:spLocks noGrp="1"/>
          </p:cNvSpPr>
          <p:nvPr>
            <p:ph idx="18"/>
          </p:nvPr>
        </p:nvSpPr>
        <p:spPr>
          <a:xfrm>
            <a:off x="4718304"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2"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33" name="Content Placeholder 2"/>
          <p:cNvSpPr>
            <a:spLocks noGrp="1"/>
          </p:cNvSpPr>
          <p:nvPr>
            <p:ph idx="20"/>
          </p:nvPr>
        </p:nvSpPr>
        <p:spPr>
          <a:xfrm>
            <a:off x="8827008"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4"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35" name="Content Placeholder 2"/>
          <p:cNvSpPr>
            <a:spLocks noGrp="1"/>
          </p:cNvSpPr>
          <p:nvPr>
            <p:ph idx="22"/>
          </p:nvPr>
        </p:nvSpPr>
        <p:spPr>
          <a:xfrm>
            <a:off x="609600"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6"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47" name="Content Placeholder 2"/>
          <p:cNvSpPr>
            <a:spLocks noGrp="1"/>
          </p:cNvSpPr>
          <p:nvPr>
            <p:ph idx="30"/>
          </p:nvPr>
        </p:nvSpPr>
        <p:spPr>
          <a:xfrm>
            <a:off x="4718304"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8"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51" name="Content Placeholder 2"/>
          <p:cNvSpPr>
            <a:spLocks noGrp="1"/>
          </p:cNvSpPr>
          <p:nvPr>
            <p:ph idx="34"/>
          </p:nvPr>
        </p:nvSpPr>
        <p:spPr>
          <a:xfrm>
            <a:off x="8827008"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2"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111439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6/2/2023</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9"/>
          <p:cNvSpPr>
            <a:spLocks noGrp="1"/>
          </p:cNvSpPr>
          <p:nvPr>
            <p:ph type="pic" sz="quarter" idx="13"/>
          </p:nvPr>
        </p:nvSpPr>
        <p:spPr>
          <a:xfrm>
            <a:off x="458907"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07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8" name="Text Placeholder 8"/>
          <p:cNvSpPr>
            <a:spLocks noGrp="1"/>
          </p:cNvSpPr>
          <p:nvPr>
            <p:ph type="body" sz="quarter" idx="38" hasCustomPrompt="1"/>
          </p:nvPr>
        </p:nvSpPr>
        <p:spPr>
          <a:xfrm>
            <a:off x="460749" y="6280671"/>
            <a:ext cx="11286635"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1" name="Content Placeholder 2"/>
          <p:cNvSpPr>
            <a:spLocks noGrp="1"/>
          </p:cNvSpPr>
          <p:nvPr>
            <p:ph idx="1"/>
          </p:nvPr>
        </p:nvSpPr>
        <p:spPr>
          <a:xfrm>
            <a:off x="609600"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207305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90" y="4352544"/>
            <a:ext cx="10972801"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448173" y="1310832"/>
            <a:ext cx="5487829" cy="2926080"/>
          </a:xfrm>
          <a:solidFill>
            <a:srgbClr val="97C5EB"/>
          </a:solidFill>
        </p:spPr>
        <p:txBody>
          <a:bodyPr>
            <a:noAutofit/>
          </a:bodyPr>
          <a:lstStyle/>
          <a:p>
            <a:endParaRPr lang="en-US" dirty="0"/>
          </a:p>
        </p:txBody>
      </p:sp>
      <p:sp>
        <p:nvSpPr>
          <p:cNvPr id="9"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81401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90" y="4352544"/>
            <a:ext cx="10972801"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6/2/2023</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Text Placeholder 8"/>
          <p:cNvSpPr>
            <a:spLocks noGrp="1"/>
          </p:cNvSpPr>
          <p:nvPr>
            <p:ph type="body" sz="quarter" idx="38"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Picture Placeholder 7"/>
          <p:cNvSpPr>
            <a:spLocks noGrp="1"/>
          </p:cNvSpPr>
          <p:nvPr>
            <p:ph type="pic" sz="quarter" idx="13"/>
          </p:nvPr>
        </p:nvSpPr>
        <p:spPr>
          <a:xfrm>
            <a:off x="448173"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27947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3_Title slide - proprietary">
    <p:spTree>
      <p:nvGrpSpPr>
        <p:cNvPr id="1" name=""/>
        <p:cNvGrpSpPr/>
        <p:nvPr/>
      </p:nvGrpSpPr>
      <p:grpSpPr>
        <a:xfrm>
          <a:off x="0" y="0"/>
          <a:ext cx="0" cy="0"/>
          <a:chOff x="0" y="0"/>
          <a:chExt cx="0" cy="0"/>
        </a:xfrm>
      </p:grpSpPr>
      <p:sp>
        <p:nvSpPr>
          <p:cNvPr id="37" name="Text Placeholder 5"/>
          <p:cNvSpPr>
            <a:spLocks noGrp="1"/>
          </p:cNvSpPr>
          <p:nvPr>
            <p:ph type="body" sz="quarter" idx="14" hasCustomPrompt="1"/>
          </p:nvPr>
        </p:nvSpPr>
        <p:spPr>
          <a:xfrm>
            <a:off x="613435" y="6093763"/>
            <a:ext cx="3241680" cy="208318"/>
          </a:xfrm>
        </p:spPr>
        <p:txBody>
          <a:bodyPr lIns="0"/>
          <a:lstStyle>
            <a:lvl1pPr marL="0" indent="0">
              <a:buNone/>
              <a:defRPr sz="1100">
                <a:solidFill>
                  <a:schemeClr val="tx1"/>
                </a:solidFill>
              </a:defRPr>
            </a:lvl1pPr>
          </a:lstStyle>
          <a:p>
            <a:r>
              <a:rPr lang="en-US" dirty="0"/>
              <a:t>Click to add date</a:t>
            </a:r>
          </a:p>
        </p:txBody>
      </p:sp>
      <p:sp>
        <p:nvSpPr>
          <p:cNvPr id="39" name="Rectangle 14"/>
          <p:cNvSpPr/>
          <p:nvPr userDrawn="1"/>
        </p:nvSpPr>
        <p:spPr>
          <a:xfrm>
            <a:off x="621782" y="6242603"/>
            <a:ext cx="11113613" cy="369332"/>
          </a:xfrm>
          <a:prstGeom prst="rect">
            <a:avLst/>
          </a:prstGeom>
        </p:spPr>
        <p:txBody>
          <a:bodyPr wrap="square" lIns="0" anchor="b">
            <a:spAutoFit/>
          </a:bodyPr>
          <a:lstStyle/>
          <a:p>
            <a:pPr eaLnBrk="0" hangingPunct="0">
              <a:spcAft>
                <a:spcPts val="200"/>
              </a:spcAft>
            </a:pPr>
            <a:r>
              <a:rPr lang="en-US" sz="600" dirty="0">
                <a:solidFill>
                  <a:prstClr val="white">
                    <a:lumMod val="65000"/>
                  </a:prstClr>
                </a:solidFill>
                <a:ea typeface="ＭＳ Ｐゴシック" pitchFamily="1" charset="-128"/>
              </a:rPr>
              <a:t> </a:t>
            </a:r>
            <a:br>
              <a:rPr lang="en-US" sz="600" dirty="0">
                <a:solidFill>
                  <a:prstClr val="white">
                    <a:lumMod val="65000"/>
                  </a:prstClr>
                </a:solidFill>
                <a:ea typeface="ＭＳ Ｐゴシック" pitchFamily="1" charset="-128"/>
              </a:rPr>
            </a:br>
            <a:r>
              <a:rPr lang="en-US" sz="600" b="1" dirty="0">
                <a:solidFill>
                  <a:prstClr val="black">
                    <a:lumMod val="65000"/>
                    <a:lumOff val="35000"/>
                  </a:prstClr>
                </a:solidFill>
                <a:ea typeface="ＭＳ Ｐゴシック" pitchFamily="1" charset="-128"/>
              </a:rPr>
              <a:t>Proprietary: </a:t>
            </a:r>
            <a:r>
              <a:rPr lang="en-US" sz="600" dirty="0">
                <a:solidFill>
                  <a:prstClr val="black">
                    <a:lumMod val="50000"/>
                    <a:lumOff val="50000"/>
                  </a:prstClr>
                </a:solidFill>
                <a:ea typeface="ＭＳ Ｐゴシック" pitchFamily="1" charset="-128"/>
              </a:rPr>
              <a:t>The information contained herein is proprietary to The Boeing Company and shall not be reproduced or disclosed in whole or in part except when such user possesses direct ,written authorization from The Boeing Company.  </a:t>
            </a:r>
            <a:br>
              <a:rPr lang="en-US" sz="600" dirty="0">
                <a:solidFill>
                  <a:prstClr val="black">
                    <a:lumMod val="50000"/>
                    <a:lumOff val="50000"/>
                  </a:prstClr>
                </a:solidFill>
                <a:ea typeface="ＭＳ Ｐゴシック" pitchFamily="1" charset="-128"/>
              </a:rPr>
            </a:br>
            <a:r>
              <a:rPr lang="en-US" sz="600" dirty="0">
                <a:solidFill>
                  <a:prstClr val="black">
                    <a:lumMod val="50000"/>
                    <a:lumOff val="50000"/>
                  </a:prstClr>
                </a:solidFill>
                <a:cs typeface="Arial" pitchFamily="34" charset="0"/>
              </a:rPr>
              <a:t>The statements contained herein are based on good faith assumptions are to be used for general information purposes only. These statements do not constitute an offer, promise, warranty or guarantee of performance. </a:t>
            </a:r>
          </a:p>
        </p:txBody>
      </p:sp>
      <p:sp>
        <p:nvSpPr>
          <p:cNvPr id="32" name="Picture Placeholder 28"/>
          <p:cNvSpPr>
            <a:spLocks noGrp="1"/>
          </p:cNvSpPr>
          <p:nvPr>
            <p:ph type="pic" sz="quarter" idx="12" hasCustomPrompt="1"/>
          </p:nvPr>
        </p:nvSpPr>
        <p:spPr>
          <a:xfrm>
            <a:off x="-2996" y="974796"/>
            <a:ext cx="12194997" cy="4025398"/>
          </a:xfrm>
          <a:solidFill>
            <a:schemeClr val="accent2">
              <a:lumMod val="60000"/>
              <a:lumOff val="40000"/>
            </a:schemeClr>
          </a:solidFill>
        </p:spPr>
        <p:txBody>
          <a:bodyPr anchor="ctr"/>
          <a:lstStyle>
            <a:lvl1pPr algn="ctr">
              <a:defRPr sz="1600" i="0" baseline="0">
                <a:solidFill>
                  <a:schemeClr val="bg1"/>
                </a:solidFill>
              </a:defRPr>
            </a:lvl1pPr>
          </a:lstStyle>
          <a:p>
            <a:r>
              <a:rPr lang="en-US" dirty="0"/>
              <a:t>CLICK TO ADD PICTURE</a:t>
            </a:r>
          </a:p>
        </p:txBody>
      </p:sp>
      <p:sp>
        <p:nvSpPr>
          <p:cNvPr id="24" name="TextBox 23"/>
          <p:cNvSpPr txBox="1"/>
          <p:nvPr userDrawn="1"/>
        </p:nvSpPr>
        <p:spPr>
          <a:xfrm>
            <a:off x="5044972" y="6606208"/>
            <a:ext cx="2102056" cy="123111"/>
          </a:xfrm>
          <a:prstGeom prst="rect">
            <a:avLst/>
          </a:prstGeom>
          <a:noFill/>
        </p:spPr>
        <p:txBody>
          <a:bodyPr wrap="square" lIns="0" tIns="0" rIns="0" bIns="0" rtlCol="0" anchor="ctr">
            <a:spAutoFit/>
          </a:bodyPr>
          <a:lstStyle/>
          <a:p>
            <a:pPr algn="ctr" defTabSz="746125"/>
            <a:r>
              <a:rPr lang="en-US" sz="800" dirty="0">
                <a:solidFill>
                  <a:prstClr val="black">
                    <a:lumMod val="75000"/>
                    <a:lumOff val="25000"/>
                  </a:prstClr>
                </a:solidFill>
              </a:rPr>
              <a:t>BOEING PROPRIETARY</a:t>
            </a:r>
          </a:p>
        </p:txBody>
      </p:sp>
      <p:sp>
        <p:nvSpPr>
          <p:cNvPr id="29" name="Rectangle 28"/>
          <p:cNvSpPr/>
          <p:nvPr userDrawn="1"/>
        </p:nvSpPr>
        <p:spPr>
          <a:xfrm>
            <a:off x="614681" y="6576126"/>
            <a:ext cx="4160520" cy="200055"/>
          </a:xfrm>
          <a:prstGeom prst="rect">
            <a:avLst/>
          </a:prstGeom>
        </p:spPr>
        <p:txBody>
          <a:bodyPr wrap="square" lIns="0" anchor="ctr">
            <a:spAutoFit/>
          </a:bodyPr>
          <a:lstStyle/>
          <a:p>
            <a:pPr defTabSz="820738" eaLnBrk="0" hangingPunct="0">
              <a:defRPr/>
            </a:pPr>
            <a:r>
              <a:rPr lang="en-US" sz="700" spc="-10" dirty="0">
                <a:solidFill>
                  <a:prstClr val="black">
                    <a:lumMod val="75000"/>
                    <a:lumOff val="25000"/>
                  </a:prstClr>
                </a:solidFill>
              </a:rPr>
              <a:t>Copyright © 2020 Boeing. All rights reserved.</a:t>
            </a:r>
          </a:p>
        </p:txBody>
      </p:sp>
      <p:sp>
        <p:nvSpPr>
          <p:cNvPr id="40" name="Title 22"/>
          <p:cNvSpPr>
            <a:spLocks noGrp="1"/>
          </p:cNvSpPr>
          <p:nvPr>
            <p:ph type="title" hasCustomPrompt="1"/>
          </p:nvPr>
        </p:nvSpPr>
        <p:spPr>
          <a:xfrm>
            <a:off x="613435" y="5062195"/>
            <a:ext cx="10916997" cy="701694"/>
          </a:xfrm>
        </p:spPr>
        <p:txBody>
          <a:bodyPr anchor="b" anchorCtr="0"/>
          <a:lstStyle>
            <a:lvl1pPr algn="l" rtl="0" eaLnBrk="1" fontAlgn="base" hangingPunct="1">
              <a:lnSpc>
                <a:spcPts val="2800"/>
              </a:lnSpc>
              <a:spcBef>
                <a:spcPct val="0"/>
              </a:spcBef>
              <a:spcAft>
                <a:spcPct val="0"/>
              </a:spcAft>
              <a:defRPr lang="en-US" sz="2800" b="0" kern="1200" spc="0" baseline="0" dirty="0">
                <a:gradFill flip="none" rotWithShape="1">
                  <a:gsLst>
                    <a:gs pos="100000">
                      <a:schemeClr val="accent1">
                        <a:lumMod val="75000"/>
                      </a:schemeClr>
                    </a:gs>
                    <a:gs pos="0">
                      <a:schemeClr val="accent1"/>
                    </a:gs>
                  </a:gsLst>
                  <a:lin ang="2700000" scaled="1"/>
                  <a:tileRect/>
                </a:gradFill>
                <a:latin typeface="+mn-lt"/>
                <a:ea typeface="+mn-ea"/>
                <a:cs typeface="Arial" pitchFamily="34" charset="0"/>
              </a:defRPr>
            </a:lvl1pPr>
          </a:lstStyle>
          <a:p>
            <a:pPr marL="0" lvl="0" indent="0" defTabSz="914400" latinLnBrk="0">
              <a:lnSpc>
                <a:spcPct val="90000"/>
              </a:lnSpc>
              <a:spcBef>
                <a:spcPts val="0"/>
              </a:spcBef>
              <a:buFont typeface="Arial" pitchFamily="34" charset="0"/>
              <a:buNone/>
            </a:pPr>
            <a:r>
              <a:rPr lang="en-US" dirty="0"/>
              <a:t>Title</a:t>
            </a:r>
          </a:p>
        </p:txBody>
      </p:sp>
      <p:sp>
        <p:nvSpPr>
          <p:cNvPr id="7" name="Text Placeholder 6"/>
          <p:cNvSpPr>
            <a:spLocks noGrp="1"/>
          </p:cNvSpPr>
          <p:nvPr>
            <p:ph type="body" sz="quarter" idx="15" hasCustomPrompt="1"/>
          </p:nvPr>
        </p:nvSpPr>
        <p:spPr>
          <a:xfrm>
            <a:off x="613435" y="5764213"/>
            <a:ext cx="11121365" cy="538162"/>
          </a:xfrm>
        </p:spPr>
        <p:txBody>
          <a:bodyPr lIns="0" rIns="0"/>
          <a:lstStyle>
            <a:lvl1pPr marL="0" indent="0">
              <a:spcBef>
                <a:spcPts val="0"/>
              </a:spcBef>
              <a:buNone/>
              <a:defRPr>
                <a:solidFill>
                  <a:schemeClr val="tx1"/>
                </a:solidFill>
              </a:defRPr>
            </a:lvl1pPr>
          </a:lstStyle>
          <a:p>
            <a:pPr lvl="0"/>
            <a:r>
              <a:rPr lang="en-US" dirty="0"/>
              <a:t>Presenter name | Presenter title</a:t>
            </a:r>
          </a:p>
        </p:txBody>
      </p:sp>
      <p:pic>
        <p:nvPicPr>
          <p:cNvPr id="42" name="Picture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1357" y="353836"/>
            <a:ext cx="2496939" cy="436964"/>
          </a:xfrm>
          <a:prstGeom prst="rect">
            <a:avLst/>
          </a:prstGeom>
        </p:spPr>
      </p:pic>
    </p:spTree>
    <p:extLst>
      <p:ext uri="{BB962C8B-B14F-4D97-AF65-F5344CB8AC3E}">
        <p14:creationId xmlns:p14="http://schemas.microsoft.com/office/powerpoint/2010/main" val="343767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47"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923688"/>
            <a:ext cx="11082528" cy="276999"/>
          </a:xfrm>
          <a:prstGeom prst="rect">
            <a:avLst/>
          </a:prstGeom>
        </p:spPr>
        <p:txBody>
          <a:bodyPr vert="horz" wrap="square" lIns="0" tIns="0" rIns="0" bIns="0" rtlCol="0">
            <a:spAutoFit/>
          </a:bodyPr>
          <a:lstStyle>
            <a:lvl1pPr>
              <a:defRPr lang="en-US" sz="1800" b="0" dirty="0"/>
            </a:lvl1pPr>
          </a:lstStyle>
          <a:p>
            <a:pPr lvl="0"/>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32161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5810767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1" name="think-cell Slide" r:id="rId8" imgW="592" imgH="591" progId="TCLayout.ActiveDocument.1">
                  <p:embed/>
                </p:oleObj>
              </mc:Choice>
              <mc:Fallback>
                <p:oleObj name="think-cell Slide" r:id="rId8"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20609C13-D127-4675-B66E-CEE3BA994961}"/>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pic>
        <p:nvPicPr>
          <p:cNvPr id="14" name="Picture 13">
            <a:extLst>
              <a:ext uri="{FF2B5EF4-FFF2-40B4-BE49-F238E27FC236}">
                <a16:creationId xmlns:a16="http://schemas.microsoft.com/office/drawing/2014/main" id="{D7595C8C-5755-46C8-9119-B1A7AB58E147}"/>
              </a:ext>
            </a:extLst>
          </p:cNvPr>
          <p:cNvPicPr>
            <a:picLocks noChangeAspect="1"/>
          </p:cNvPicPr>
          <p:nvPr userDrawn="1"/>
        </p:nvPicPr>
        <p:blipFill rotWithShape="1">
          <a:blip r:embed="rId11"/>
          <a:srcRect r="19348" b="17219"/>
          <a:stretch/>
        </p:blipFill>
        <p:spPr bwMode="ltGray">
          <a:xfrm>
            <a:off x="2579770" y="1603297"/>
            <a:ext cx="9612230" cy="5289029"/>
          </a:xfrm>
          <a:prstGeom prst="rect">
            <a:avLst/>
          </a:prstGeom>
        </p:spPr>
      </p:pic>
      <p:pic>
        <p:nvPicPr>
          <p:cNvPr id="10" name="Picture 47" descr="Boeing_white_standard">
            <a:extLst>
              <a:ext uri="{FF2B5EF4-FFF2-40B4-BE49-F238E27FC236}">
                <a16:creationId xmlns:a16="http://schemas.microsoft.com/office/drawing/2014/main" id="{2FB7B172-2663-4CDC-BB20-678399F49EE5}"/>
              </a:ext>
            </a:extLst>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ltGray">
          <a:xfrm>
            <a:off x="551941" y="395226"/>
            <a:ext cx="1855788" cy="447675"/>
          </a:xfrm>
          <a:prstGeom prst="rect">
            <a:avLst/>
          </a:prstGeom>
          <a:noFill/>
        </p:spPr>
      </p:pic>
      <p:sp>
        <p:nvSpPr>
          <p:cNvPr id="12" name="Footer Placeholder 4">
            <a:extLst>
              <a:ext uri="{FF2B5EF4-FFF2-40B4-BE49-F238E27FC236}">
                <a16:creationId xmlns:a16="http://schemas.microsoft.com/office/drawing/2014/main" id="{24FEF3CD-35EC-43B0-96A6-37E583642CE0}"/>
              </a:ext>
            </a:extLst>
          </p:cNvPr>
          <p:cNvSpPr txBox="1">
            <a:spLocks/>
          </p:cNvSpPr>
          <p:nvPr userDrawn="1"/>
        </p:nvSpPr>
        <p:spPr bwMode="ltGray">
          <a:xfrm>
            <a:off x="551941" y="6645055"/>
            <a:ext cx="1197444" cy="123111"/>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
        <p:nvSpPr>
          <p:cNvPr id="2" name="Rectangle 1" hidden="1">
            <a:extLst>
              <a:ext uri="{FF2B5EF4-FFF2-40B4-BE49-F238E27FC236}">
                <a16:creationId xmlns:a16="http://schemas.microsoft.com/office/drawing/2014/main" id="{CC42428D-965F-410A-AAB0-2F4E028AF07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4"/>
            </p:custDataLst>
          </p:nvPr>
        </p:nvSpPr>
        <p:spPr bwMode="auto">
          <a:xfrm>
            <a:off x="550800" y="3946737"/>
            <a:ext cx="751255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solidFill>
                  <a:schemeClr val="bg1"/>
                </a:solidFill>
              </a:defRPr>
            </a:lvl1pPr>
          </a:lstStyle>
          <a:p>
            <a:pPr lvl="0"/>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5"/>
            </p:custDataLst>
          </p:nvPr>
        </p:nvSpPr>
        <p:spPr bwMode="auto">
          <a:xfrm>
            <a:off x="551941" y="3529128"/>
            <a:ext cx="899932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solidFill>
                  <a:schemeClr val="bg1"/>
                </a:solidFill>
              </a:defRPr>
            </a:lvl1pPr>
          </a:lstStyle>
          <a:p>
            <a:pPr lvl="0"/>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p:ph type="title" hasCustomPrompt="1"/>
            <p:custDataLst>
              <p:tags r:id="rId6"/>
            </p:custDataLst>
          </p:nvPr>
        </p:nvSpPr>
        <p:spPr bwMode="auto">
          <a:xfrm>
            <a:off x="551941" y="2053865"/>
            <a:ext cx="8999329"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400" dirty="0">
                <a:solidFill>
                  <a:schemeClr val="bg1"/>
                </a:solidFill>
              </a:defRPr>
            </a:lvl1pPr>
          </a:lstStyle>
          <a:p>
            <a:pPr lvl="0"/>
            <a:r>
              <a:rPr lang="en-US" dirty="0"/>
              <a:t>Click to edit </a:t>
            </a:r>
            <a:br>
              <a:rPr lang="en-US" dirty="0"/>
            </a:br>
            <a:r>
              <a:rPr lang="en-US" dirty="0"/>
              <a:t>Master title style</a:t>
            </a:r>
          </a:p>
        </p:txBody>
      </p:sp>
      <p:sp>
        <p:nvSpPr>
          <p:cNvPr id="17" name="Rectangle 16">
            <a:extLst>
              <a:ext uri="{FF2B5EF4-FFF2-40B4-BE49-F238E27FC236}">
                <a16:creationId xmlns:a16="http://schemas.microsoft.com/office/drawing/2014/main" id="{77C30BA1-9948-4963-BD4A-37877B297D33}"/>
              </a:ext>
            </a:extLst>
          </p:cNvPr>
          <p:cNvSpPr>
            <a:spLocks noChangeArrowheads="1"/>
          </p:cNvSpPr>
          <p:nvPr userDrawn="1"/>
        </p:nvSpPr>
        <p:spPr bwMode="auto">
          <a:xfrm>
            <a:off x="5588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2"/>
                </a:solidFill>
              </a:rPr>
              <a:t>Copyright © 2021 Boeing. All rights reserved.</a:t>
            </a:r>
          </a:p>
        </p:txBody>
      </p:sp>
    </p:spTree>
    <p:extLst>
      <p:ext uri="{BB962C8B-B14F-4D97-AF65-F5344CB8AC3E}">
        <p14:creationId xmlns:p14="http://schemas.microsoft.com/office/powerpoint/2010/main" val="33078924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95" name="think-cell Slide" r:id="rId9" imgW="592" imgH="591" progId="TCLayout.ActiveDocument.1">
                  <p:embed/>
                </p:oleObj>
              </mc:Choice>
              <mc:Fallback>
                <p:oleObj name="think-cell Slide" r:id="rId9"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4"/>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673624FA-EF3A-40FA-B4F1-199C883B2719}"/>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33059589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19" name="think-cell Slide" r:id="rId9" imgW="592" imgH="591" progId="TCLayout.ActiveDocument.1">
                  <p:embed/>
                </p:oleObj>
              </mc:Choice>
              <mc:Fallback>
                <p:oleObj name="think-cell Slide" r:id="rId9"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4"/>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4F102FCA-3E4C-42D4-9EEF-A2FA0D85DF8A}"/>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14435048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43"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100000"/>
              </a:lnSpc>
              <a:defRPr sz="4400"/>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88489467-9E92-4B35-9EF9-A2C34DFCBC94}"/>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35418897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67"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56229"/>
            <a:ext cx="9180576" cy="523220"/>
          </a:xfrm>
          <a:prstGeom prst="rect">
            <a:avLst/>
          </a:prstGeom>
        </p:spPr>
        <p:txBody>
          <a:bodyPr>
            <a:spAutoFit/>
          </a:bodyPr>
          <a:lstStyle>
            <a:lvl1pPr>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6"/>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F3682719-4182-4739-8401-4658F3A341EE}"/>
              </a:ext>
            </a:extLst>
          </p:cNvPr>
          <p:cNvSpPr>
            <a:spLocks noChangeArrowheads="1"/>
          </p:cNvSpPr>
          <p:nvPr userDrawn="1">
            <p:custDataLst>
              <p:tags r:id="rId8"/>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11079967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tags" Target="../tags/tag2.xml"/><Relationship Id="rId39" Type="http://schemas.openxmlformats.org/officeDocument/2006/relationships/tags" Target="../tags/tag15.xml"/><Relationship Id="rId21" Type="http://schemas.openxmlformats.org/officeDocument/2006/relationships/slideLayout" Target="../slideLayouts/slideLayout114.xml"/><Relationship Id="rId34" Type="http://schemas.openxmlformats.org/officeDocument/2006/relationships/tags" Target="../tags/tag10.xml"/><Relationship Id="rId42" Type="http://schemas.openxmlformats.org/officeDocument/2006/relationships/tags" Target="../tags/tag18.xml"/><Relationship Id="rId47" Type="http://schemas.openxmlformats.org/officeDocument/2006/relationships/image" Target="../media/image4.png"/><Relationship Id="rId7" Type="http://schemas.openxmlformats.org/officeDocument/2006/relationships/slideLayout" Target="../slideLayouts/slideLayout10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9" Type="http://schemas.openxmlformats.org/officeDocument/2006/relationships/tags" Target="../tags/tag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vmlDrawing" Target="../drawings/vmlDrawing1.vml"/><Relationship Id="rId32" Type="http://schemas.openxmlformats.org/officeDocument/2006/relationships/tags" Target="../tags/tag8.xml"/><Relationship Id="rId37" Type="http://schemas.openxmlformats.org/officeDocument/2006/relationships/tags" Target="../tags/tag13.xml"/><Relationship Id="rId40" Type="http://schemas.openxmlformats.org/officeDocument/2006/relationships/tags" Target="../tags/tag16.xml"/><Relationship Id="rId45" Type="http://schemas.openxmlformats.org/officeDocument/2006/relationships/oleObject" Target="../embeddings/oleObject1.bin"/><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theme" Target="../theme/theme2.xml"/><Relationship Id="rId28" Type="http://schemas.openxmlformats.org/officeDocument/2006/relationships/tags" Target="../tags/tag4.xml"/><Relationship Id="rId36" Type="http://schemas.openxmlformats.org/officeDocument/2006/relationships/tags" Target="../tags/tag12.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tags" Target="../tags/tag7.xml"/><Relationship Id="rId44" Type="http://schemas.openxmlformats.org/officeDocument/2006/relationships/tags" Target="../tags/tag20.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tags" Target="../tags/tag3.xml"/><Relationship Id="rId30" Type="http://schemas.openxmlformats.org/officeDocument/2006/relationships/tags" Target="../tags/tag6.xml"/><Relationship Id="rId35" Type="http://schemas.openxmlformats.org/officeDocument/2006/relationships/tags" Target="../tags/tag11.xml"/><Relationship Id="rId43" Type="http://schemas.openxmlformats.org/officeDocument/2006/relationships/tags" Target="../tags/tag19.xml"/><Relationship Id="rId8" Type="http://schemas.openxmlformats.org/officeDocument/2006/relationships/slideLayout" Target="../slideLayouts/slideLayout101.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tags" Target="../tags/tag1.xml"/><Relationship Id="rId33" Type="http://schemas.openxmlformats.org/officeDocument/2006/relationships/tags" Target="../tags/tag9.xml"/><Relationship Id="rId38" Type="http://schemas.openxmlformats.org/officeDocument/2006/relationships/tags" Target="../tags/tag14.xml"/><Relationship Id="rId46" Type="http://schemas.openxmlformats.org/officeDocument/2006/relationships/image" Target="../media/image3.emf"/><Relationship Id="rId20" Type="http://schemas.openxmlformats.org/officeDocument/2006/relationships/slideLayout" Target="../slideLayouts/slideLayout113.xml"/><Relationship Id="rId41" Type="http://schemas.openxmlformats.org/officeDocument/2006/relationships/tags" Target="../tags/tag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slideLayout" Target="../slideLayouts/slideLayout157.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41" Type="http://schemas.openxmlformats.org/officeDocument/2006/relationships/slideLayout" Target="../slideLayouts/slideLayout156.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4" Type="http://schemas.openxmlformats.org/officeDocument/2006/relationships/theme" Target="../theme/theme3.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43" Type="http://schemas.openxmlformats.org/officeDocument/2006/relationships/slideLayout" Target="../slideLayouts/slideLayout158.xml"/><Relationship Id="rId8" Type="http://schemas.openxmlformats.org/officeDocument/2006/relationships/slideLayout" Target="../slideLayouts/slideLayout123.xml"/><Relationship Id="rId3" Type="http://schemas.openxmlformats.org/officeDocument/2006/relationships/slideLayout" Target="../slideLayouts/slideLayout118.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2" name="Boeing 12 column grid" hidden="1"/>
          <p:cNvGrpSpPr/>
          <p:nvPr userDrawn="1"/>
        </p:nvGrpSpPr>
        <p:grpSpPr>
          <a:xfrm>
            <a:off x="11577" y="0"/>
            <a:ext cx="12195176" cy="6858000"/>
            <a:chOff x="0" y="0"/>
            <a:chExt cx="12192000" cy="6858000"/>
          </a:xfrm>
        </p:grpSpPr>
        <p:grpSp>
          <p:nvGrpSpPr>
            <p:cNvPr id="13" name="Group 12"/>
            <p:cNvGrpSpPr/>
            <p:nvPr userDrawn="1"/>
          </p:nvGrpSpPr>
          <p:grpSpPr>
            <a:xfrm>
              <a:off x="0" y="0"/>
              <a:ext cx="12188825" cy="6858000"/>
              <a:chOff x="0" y="0"/>
              <a:chExt cx="12188825" cy="6858000"/>
            </a:xfrm>
          </p:grpSpPr>
          <p:grpSp>
            <p:nvGrpSpPr>
              <p:cNvPr id="15" name="Boeing 12 column grid"/>
              <p:cNvGrpSpPr/>
              <p:nvPr userDrawn="1"/>
            </p:nvGrpSpPr>
            <p:grpSpPr>
              <a:xfrm>
                <a:off x="0" y="461727"/>
                <a:ext cx="12188825" cy="5957180"/>
                <a:chOff x="129803" y="456356"/>
                <a:chExt cx="8890818" cy="5958732"/>
              </a:xfrm>
            </p:grpSpPr>
            <p:cxnSp>
              <p:nvCxnSpPr>
                <p:cNvPr id="20" name="Straight Connector 19"/>
                <p:cNvCxnSpPr/>
                <p:nvPr userDrawn="1"/>
              </p:nvCxnSpPr>
              <p:spPr>
                <a:xfrm>
                  <a:off x="471778" y="995906"/>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p:nvPr userDrawn="1"/>
              </p:nvCxnSpPr>
              <p:spPr>
                <a:xfrm>
                  <a:off x="471778" y="1291367"/>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p:cNvCxnSpPr/>
                <p:nvPr userDrawn="1"/>
              </p:nvCxnSpPr>
              <p:spPr>
                <a:xfrm>
                  <a:off x="464396" y="2136995"/>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p:cNvCxnSpPr/>
                <p:nvPr userDrawn="1"/>
              </p:nvCxnSpPr>
              <p:spPr>
                <a:xfrm>
                  <a:off x="464396" y="2432456"/>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userDrawn="1"/>
              </p:nvCxnSpPr>
              <p:spPr>
                <a:xfrm>
                  <a:off x="459993" y="3288274"/>
                  <a:ext cx="8223097"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userDrawn="1"/>
              </p:nvCxnSpPr>
              <p:spPr>
                <a:xfrm>
                  <a:off x="466598" y="3583735"/>
                  <a:ext cx="821649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userDrawn="1"/>
              </p:nvCxnSpPr>
              <p:spPr>
                <a:xfrm>
                  <a:off x="464396" y="4424269"/>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p:cNvCxnSpPr/>
                <p:nvPr userDrawn="1"/>
              </p:nvCxnSpPr>
              <p:spPr>
                <a:xfrm>
                  <a:off x="462195" y="4719730"/>
                  <a:ext cx="8220896"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userDrawn="1"/>
              </p:nvCxnSpPr>
              <p:spPr>
                <a:xfrm>
                  <a:off x="471778" y="5567906"/>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userDrawn="1"/>
              </p:nvCxnSpPr>
              <p:spPr>
                <a:xfrm>
                  <a:off x="471778" y="5863367"/>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30" name="Rectangle 29"/>
                <p:cNvSpPr/>
                <p:nvPr userDrawn="1"/>
              </p:nvSpPr>
              <p:spPr>
                <a:xfrm>
                  <a:off x="463550" y="456356"/>
                  <a:ext cx="8223250" cy="5944444"/>
                </a:xfrm>
                <a:prstGeom prst="rect">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cxnSp>
              <p:nvCxnSpPr>
                <p:cNvPr id="31" name="Straight Connector 30"/>
                <p:cNvCxnSpPr/>
                <p:nvPr userDrawn="1"/>
              </p:nvCxnSpPr>
              <p:spPr>
                <a:xfrm>
                  <a:off x="471782" y="1143637"/>
                  <a:ext cx="8211312" cy="0"/>
                </a:xfrm>
                <a:prstGeom prst="line">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userDrawn="1"/>
              </p:nvCxnSpPr>
              <p:spPr>
                <a:xfrm>
                  <a:off x="129803" y="2284726"/>
                  <a:ext cx="8890818" cy="0"/>
                </a:xfrm>
                <a:prstGeom prst="line">
                  <a:avLst/>
                </a:prstGeom>
                <a:noFill/>
                <a:ln w="190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p:nvPr userDrawn="1"/>
              </p:nvCxnSpPr>
              <p:spPr>
                <a:xfrm>
                  <a:off x="463550" y="3432679"/>
                  <a:ext cx="8223250" cy="0"/>
                </a:xfrm>
                <a:prstGeom prst="line">
                  <a:avLst/>
                </a:prstGeom>
                <a:noFill/>
                <a:ln w="6350">
                  <a:solidFill>
                    <a:schemeClr val="accent1">
                      <a:lumMod val="20000"/>
                      <a:lumOff val="8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p:nvPr userDrawn="1"/>
              </p:nvCxnSpPr>
              <p:spPr>
                <a:xfrm>
                  <a:off x="129803" y="4572000"/>
                  <a:ext cx="8890818" cy="0"/>
                </a:xfrm>
                <a:prstGeom prst="line">
                  <a:avLst/>
                </a:prstGeom>
                <a:noFill/>
                <a:ln w="190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p:nvPr userDrawn="1"/>
              </p:nvCxnSpPr>
              <p:spPr>
                <a:xfrm>
                  <a:off x="471782" y="5715637"/>
                  <a:ext cx="8211312" cy="0"/>
                </a:xfrm>
                <a:prstGeom prst="line">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p:cNvGrpSpPr/>
                <p:nvPr userDrawn="1"/>
              </p:nvGrpSpPr>
              <p:grpSpPr>
                <a:xfrm>
                  <a:off x="1043681" y="457200"/>
                  <a:ext cx="7060730" cy="5957888"/>
                  <a:chOff x="1043681" y="0"/>
                  <a:chExt cx="7060730" cy="6858000"/>
                </a:xfrm>
              </p:grpSpPr>
              <p:cxnSp>
                <p:nvCxnSpPr>
                  <p:cNvPr id="37" name="Straight Connector 36"/>
                  <p:cNvCxnSpPr/>
                  <p:nvPr/>
                </p:nvCxnSpPr>
                <p:spPr>
                  <a:xfrm>
                    <a:off x="4570813" y="0"/>
                    <a:ext cx="0" cy="6858000"/>
                  </a:xfrm>
                  <a:prstGeom prst="line">
                    <a:avLst/>
                  </a:prstGeom>
                  <a:noFill/>
                  <a:ln w="6350">
                    <a:solidFill>
                      <a:schemeClr val="accent1">
                        <a:lumMod val="20000"/>
                        <a:lumOff val="8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20"/>
                  <p:cNvCxnSpPr/>
                  <p:nvPr/>
                </p:nvCxnSpPr>
                <p:spPr>
                  <a:xfrm>
                    <a:off x="104368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15"/>
                  <p:cNvCxnSpPr/>
                  <p:nvPr/>
                </p:nvCxnSpPr>
                <p:spPr>
                  <a:xfrm>
                    <a:off x="115846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a:off x="174150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p:cNvCxnSpPr/>
                  <p:nvPr/>
                </p:nvCxnSpPr>
                <p:spPr>
                  <a:xfrm>
                    <a:off x="185298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243709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p:cNvCxnSpPr/>
                  <p:nvPr/>
                </p:nvCxnSpPr>
                <p:spPr>
                  <a:xfrm>
                    <a:off x="532550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a:off x="2547387"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userDrawn="1"/>
                </p:nvCxnSpPr>
                <p:spPr>
                  <a:xfrm>
                    <a:off x="3128876"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p:cNvCxnSpPr/>
                  <p:nvPr userDrawn="1"/>
                </p:nvCxnSpPr>
                <p:spPr>
                  <a:xfrm>
                    <a:off x="324337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userDrawn="1"/>
                </p:nvCxnSpPr>
                <p:spPr>
                  <a:xfrm>
                    <a:off x="382641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userDrawn="1"/>
                </p:nvCxnSpPr>
                <p:spPr>
                  <a:xfrm>
                    <a:off x="3937473"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userDrawn="1"/>
                </p:nvCxnSpPr>
                <p:spPr>
                  <a:xfrm>
                    <a:off x="452230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userDrawn="1"/>
                </p:nvCxnSpPr>
                <p:spPr>
                  <a:xfrm>
                    <a:off x="462823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p:nvPr userDrawn="1"/>
                </p:nvCxnSpPr>
                <p:spPr>
                  <a:xfrm>
                    <a:off x="5213787"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userDrawn="1"/>
                </p:nvCxnSpPr>
                <p:spPr>
                  <a:xfrm>
                    <a:off x="810441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userDrawn="1"/>
                </p:nvCxnSpPr>
                <p:spPr>
                  <a:xfrm>
                    <a:off x="590715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p:nvPr userDrawn="1"/>
                </p:nvCxnSpPr>
                <p:spPr>
                  <a:xfrm>
                    <a:off x="601976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p:nvPr userDrawn="1"/>
                </p:nvCxnSpPr>
                <p:spPr>
                  <a:xfrm>
                    <a:off x="6605010"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p:cNvCxnSpPr/>
                  <p:nvPr userDrawn="1"/>
                </p:nvCxnSpPr>
                <p:spPr>
                  <a:xfrm>
                    <a:off x="671386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p:cNvCxnSpPr/>
                  <p:nvPr userDrawn="1"/>
                </p:nvCxnSpPr>
                <p:spPr>
                  <a:xfrm>
                    <a:off x="729868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userDrawn="1"/>
                </p:nvCxnSpPr>
                <p:spPr>
                  <a:xfrm>
                    <a:off x="740902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p:cNvCxnSpPr/>
                  <p:nvPr userDrawn="1"/>
                </p:nvCxnSpPr>
                <p:spPr>
                  <a:xfrm>
                    <a:off x="799017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41"/>
              <p:cNvGrpSpPr/>
              <p:nvPr userDrawn="1"/>
            </p:nvGrpSpPr>
            <p:grpSpPr>
              <a:xfrm>
                <a:off x="7002578" y="0"/>
                <a:ext cx="5178519" cy="6858000"/>
                <a:chOff x="3954578" y="0"/>
                <a:chExt cx="5178519" cy="6858000"/>
              </a:xfrm>
            </p:grpSpPr>
            <p:cxnSp>
              <p:nvCxnSpPr>
                <p:cNvPr id="17" name="Straight Connector 16"/>
                <p:cNvCxnSpPr/>
                <p:nvPr userDrawn="1"/>
              </p:nvCxnSpPr>
              <p:spPr>
                <a:xfrm flipH="1">
                  <a:off x="3954578" y="0"/>
                  <a:ext cx="5167884" cy="6858000"/>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5670489" y="2280213"/>
                  <a:ext cx="3449617" cy="4577787"/>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7419192" y="4583575"/>
                  <a:ext cx="1713905" cy="2274425"/>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4" name="Straight Connector 13"/>
            <p:cNvCxnSpPr/>
            <p:nvPr userDrawn="1"/>
          </p:nvCxnSpPr>
          <p:spPr>
            <a:xfrm flipH="1">
              <a:off x="9599143" y="3419347"/>
              <a:ext cx="2592857" cy="3438653"/>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75" name="Rectangle 3"/>
          <p:cNvSpPr>
            <a:spLocks noGrp="1" noChangeArrowheads="1"/>
          </p:cNvSpPr>
          <p:nvPr>
            <p:ph type="title"/>
          </p:nvPr>
        </p:nvSpPr>
        <p:spPr bwMode="auto">
          <a:xfrm>
            <a:off x="445570" y="458732"/>
            <a:ext cx="11312241" cy="378565"/>
          </a:xfrm>
          <a:prstGeom prst="rect">
            <a:avLst/>
          </a:prstGeom>
          <a:noFill/>
          <a:ln w="9525">
            <a:noFill/>
            <a:miter lim="800000"/>
            <a:headEnd/>
            <a:tailEnd/>
          </a:ln>
          <a:effectLst/>
        </p:spPr>
        <p:txBody>
          <a:bodyPr vert="horz" wrap="square" lIns="0" tIns="45720" rIns="0" bIns="0" numCol="1" anchor="t" anchorCtr="0" compatLnSpc="1">
            <a:prstTxWarp prst="textNoShape">
              <a:avLst/>
            </a:prstTxWarp>
            <a:spAutoFit/>
          </a:bodyPr>
          <a:lstStyle/>
          <a:p>
            <a:pPr lvl="0"/>
            <a:r>
              <a:rPr lang="en-US" dirty="0"/>
              <a:t>Click to edit Master title style</a:t>
            </a:r>
          </a:p>
        </p:txBody>
      </p:sp>
      <p:sp>
        <p:nvSpPr>
          <p:cNvPr id="3076" name="Rectangle 4"/>
          <p:cNvSpPr>
            <a:spLocks noGrp="1" noChangeArrowheads="1"/>
          </p:cNvSpPr>
          <p:nvPr>
            <p:ph type="body" idx="1"/>
          </p:nvPr>
        </p:nvSpPr>
        <p:spPr bwMode="auto">
          <a:xfrm>
            <a:off x="409735" y="1284670"/>
            <a:ext cx="11314075" cy="131112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078" name="Rectangle 6"/>
          <p:cNvSpPr>
            <a:spLocks noChangeArrowheads="1"/>
          </p:cNvSpPr>
          <p:nvPr userDrawn="1"/>
        </p:nvSpPr>
        <p:spPr bwMode="auto">
          <a:xfrm>
            <a:off x="409735"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2018 Boeing. All rights reserved.</a:t>
            </a:r>
          </a:p>
        </p:txBody>
      </p:sp>
      <p:sp>
        <p:nvSpPr>
          <p:cNvPr id="72" name="Rectangle 2"/>
          <p:cNvSpPr>
            <a:spLocks noChangeArrowheads="1"/>
          </p:cNvSpPr>
          <p:nvPr userDrawn="1"/>
        </p:nvSpPr>
        <p:spPr bwMode="auto">
          <a:xfrm>
            <a:off x="0" y="-9144"/>
            <a:ext cx="12192000" cy="283464"/>
          </a:xfrm>
          <a:prstGeom prst="rect">
            <a:avLst/>
          </a:prstGeom>
          <a:solidFill>
            <a:schemeClr val="tx2"/>
          </a:solidFill>
          <a:ln w="9525">
            <a:noFill/>
            <a:miter lim="800000"/>
            <a:headEnd type="none" w="sm" len="sm"/>
            <a:tailEnd type="none" w="sm" len="sm"/>
          </a:ln>
          <a:effectLst/>
        </p:spPr>
        <p:txBody>
          <a:bodyPr wrap="none" anchor="ctr"/>
          <a:lstStyle/>
          <a:p>
            <a:pPr fontAlgn="base">
              <a:spcBef>
                <a:spcPct val="0"/>
              </a:spcBef>
              <a:spcAft>
                <a:spcPct val="0"/>
              </a:spcAft>
            </a:pPr>
            <a:endParaRPr lang="en-US" dirty="0">
              <a:solidFill>
                <a:srgbClr val="000000"/>
              </a:solidFill>
            </a:endParaRPr>
          </a:p>
        </p:txBody>
      </p:sp>
      <p:sp>
        <p:nvSpPr>
          <p:cNvPr id="61" name="TextBox 60"/>
          <p:cNvSpPr txBox="1"/>
          <p:nvPr userDrawn="1"/>
        </p:nvSpPr>
        <p:spPr>
          <a:xfrm>
            <a:off x="6754603" y="51894"/>
            <a:ext cx="5021364" cy="153888"/>
          </a:xfrm>
          <a:prstGeom prst="rect">
            <a:avLst/>
          </a:prstGeom>
          <a:noFill/>
        </p:spPr>
        <p:txBody>
          <a:bodyPr wrap="square" lIns="0" tIns="0" rIns="0" bIns="0" rtlCol="0" anchor="t" anchorCtr="0">
            <a:spAutoFit/>
          </a:bodyPr>
          <a:lstStyle/>
          <a:p>
            <a:pPr algn="r" fontAlgn="base">
              <a:spcBef>
                <a:spcPct val="0"/>
              </a:spcBef>
              <a:spcAft>
                <a:spcPct val="0"/>
              </a:spcAft>
            </a:pPr>
            <a:r>
              <a:rPr lang="en-US" sz="1000" b="1" dirty="0">
                <a:solidFill>
                  <a:srgbClr val="FFFFFF"/>
                </a:solidFill>
              </a:rPr>
              <a:t>Product Systems </a:t>
            </a:r>
            <a:r>
              <a:rPr lang="en-US" sz="1000" dirty="0">
                <a:solidFill>
                  <a:srgbClr val="FFFFFF"/>
                </a:solidFill>
              </a:rPr>
              <a:t>| M&amp;QS and MOM</a:t>
            </a:r>
          </a:p>
        </p:txBody>
      </p:sp>
      <p:sp>
        <p:nvSpPr>
          <p:cNvPr id="62" name="TextBox 61"/>
          <p:cNvSpPr txBox="1"/>
          <p:nvPr userDrawn="1"/>
        </p:nvSpPr>
        <p:spPr>
          <a:xfrm>
            <a:off x="444047" y="49513"/>
            <a:ext cx="7342611" cy="142806"/>
          </a:xfrm>
          <a:prstGeom prst="rect">
            <a:avLst/>
          </a:prstGeom>
          <a:noFill/>
        </p:spPr>
        <p:txBody>
          <a:bodyPr wrap="square" lIns="0" tIns="45720" rIns="0" bIns="45720" rtlCol="0" anchor="ctr" anchorCtr="0">
            <a:noAutofit/>
          </a:bodyPr>
          <a:lstStyle/>
          <a:p>
            <a:pPr fontAlgn="base">
              <a:spcBef>
                <a:spcPct val="0"/>
              </a:spcBef>
              <a:spcAft>
                <a:spcPct val="0"/>
              </a:spcAft>
            </a:pPr>
            <a:r>
              <a:rPr lang="en-US" sz="1400" b="1" dirty="0">
                <a:solidFill>
                  <a:srgbClr val="FFFFFF"/>
                </a:solidFill>
              </a:rPr>
              <a:t>Information Technology &amp; Data Analytics</a:t>
            </a:r>
          </a:p>
        </p:txBody>
      </p:sp>
    </p:spTree>
    <p:extLst>
      <p:ext uri="{BB962C8B-B14F-4D97-AF65-F5344CB8AC3E}">
        <p14:creationId xmlns:p14="http://schemas.microsoft.com/office/powerpoint/2010/main" val="37303225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8" r:id="rId77"/>
    <p:sldLayoutId id="2147483739" r:id="rId78"/>
    <p:sldLayoutId id="2147483740" r:id="rId79"/>
    <p:sldLayoutId id="2147483741" r:id="rId80"/>
    <p:sldLayoutId id="2147483742" r:id="rId81"/>
    <p:sldLayoutId id="2147483743" r:id="rId82"/>
    <p:sldLayoutId id="2147483744" r:id="rId83"/>
    <p:sldLayoutId id="2147483745" r:id="rId84"/>
    <p:sldLayoutId id="2147483746" r:id="rId85"/>
    <p:sldLayoutId id="2147483747" r:id="rId86"/>
    <p:sldLayoutId id="2147483748" r:id="rId87"/>
    <p:sldLayoutId id="2147483749" r:id="rId88"/>
    <p:sldLayoutId id="2147483750" r:id="rId89"/>
    <p:sldLayoutId id="2147483751" r:id="rId90"/>
    <p:sldLayoutId id="2147483752" r:id="rId91"/>
    <p:sldLayoutId id="2147483753" r:id="rId92"/>
    <p:sldLayoutId id="2147483755" r:id="rId9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20763" rtl="0" eaLnBrk="1" fontAlgn="base" hangingPunct="1">
        <a:lnSpc>
          <a:spcPct val="90000"/>
        </a:lnSpc>
        <a:spcBef>
          <a:spcPct val="0"/>
        </a:spcBef>
        <a:spcAft>
          <a:spcPct val="0"/>
        </a:spcAft>
        <a:defRPr sz="2400" b="0">
          <a:solidFill>
            <a:sysClr val="windowText" lastClr="0000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p:titleStyle>
    <p:body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5"/>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4" name="think-cell Slide" r:id="rId45" imgW="413" imgH="416" progId="TCLayout.ActiveDocument.1">
                  <p:embed/>
                </p:oleObj>
              </mc:Choice>
              <mc:Fallback>
                <p:oleObj name="think-cell Slide" r:id="rId45"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pic>
        <p:nvPicPr>
          <p:cNvPr id="171" name="Picture 170">
            <a:extLst>
              <a:ext uri="{FF2B5EF4-FFF2-40B4-BE49-F238E27FC236}">
                <a16:creationId xmlns:a16="http://schemas.microsoft.com/office/drawing/2014/main" id="{F992BE65-35EF-4337-9678-6469418CCB5A}"/>
              </a:ext>
            </a:extLst>
          </p:cNvPr>
          <p:cNvPicPr>
            <a:picLocks noChangeAspect="1"/>
          </p:cNvPicPr>
          <p:nvPr userDrawn="1"/>
        </p:nvPicPr>
        <p:blipFill>
          <a:blip r:embed="rId47"/>
          <a:stretch>
            <a:fillRect/>
          </a:stretch>
        </p:blipFill>
        <p:spPr bwMode="ltGray">
          <a:xfrm>
            <a:off x="0" y="5986272"/>
            <a:ext cx="12192000" cy="871728"/>
          </a:xfrm>
          <a:prstGeom prst="rect">
            <a:avLst/>
          </a:prstGeom>
        </p:spPr>
      </p:pic>
      <p:sp>
        <p:nvSpPr>
          <p:cNvPr id="2" name="Rectangle 1" hidden="1">
            <a:extLst>
              <a:ext uri="{FF2B5EF4-FFF2-40B4-BE49-F238E27FC236}">
                <a16:creationId xmlns:a16="http://schemas.microsoft.com/office/drawing/2014/main" id="{15B28737-798E-48D4-BBDB-8EB35CB9FFFB}"/>
              </a:ext>
            </a:extLst>
          </p:cNvPr>
          <p:cNvSpPr/>
          <p:nvPr userDrawn="1">
            <p:custDataLst>
              <p:tags r:id="rId26"/>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7"/>
            </p:custDataLst>
          </p:nvPr>
        </p:nvSpPr>
        <p:spPr>
          <a:xfrm>
            <a:off x="553972" y="6101265"/>
            <a:ext cx="7278624" cy="123111"/>
          </a:xfrm>
          <a:prstGeom prst="rect">
            <a:avLst/>
          </a:prstGeom>
          <a:noFill/>
        </p:spPr>
        <p:txBody>
          <a:bodyPr wrap="square" lIns="0" tIns="0" rIns="0" bIns="0" rtlCol="0" anchor="b">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8"/>
            </p:custDataLst>
          </p:nvPr>
        </p:nvSpPr>
        <p:spPr>
          <a:xfrm>
            <a:off x="554736" y="172212"/>
            <a:ext cx="11082528" cy="731520"/>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lvl="0">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9"/>
            </p:custDataLst>
          </p:nvPr>
        </p:nvSpPr>
        <p:spPr>
          <a:xfrm>
            <a:off x="6003925" y="2170800"/>
            <a:ext cx="2437655" cy="461665"/>
          </a:xfrm>
          <a:prstGeom prst="rect">
            <a:avLst/>
          </a:prstGeom>
        </p:spPr>
        <p:txBody>
          <a:bodyPr vert="horz" wrap="non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b="1" dirty="0"/>
              <a:t>Above Chart Exhibit Title</a:t>
            </a:r>
            <a:br>
              <a:rPr lang="en-US" b="1" dirty="0"/>
            </a:br>
            <a:r>
              <a:rPr lang="en-US" sz="140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542363"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48" name="LegendLines" hidden="1">
            <a:extLst>
              <a:ext uri="{FF2B5EF4-FFF2-40B4-BE49-F238E27FC236}">
                <a16:creationId xmlns:a16="http://schemas.microsoft.com/office/drawing/2014/main" id="{D387F141-3D86-44D1-A5A1-83A0AEB39982}"/>
              </a:ext>
            </a:extLst>
          </p:cNvPr>
          <p:cNvGrpSpPr/>
          <p:nvPr userDrawn="1"/>
        </p:nvGrpSpPr>
        <p:grpSpPr>
          <a:xfrm>
            <a:off x="10317304" y="3150223"/>
            <a:ext cx="1319960" cy="958286"/>
            <a:chOff x="10162879" y="3243772"/>
            <a:chExt cx="1319960" cy="958286"/>
          </a:xfrm>
        </p:grpSpPr>
        <p:sp>
          <p:nvSpPr>
            <p:cNvPr id="149" name="Legend1" hidden="1">
              <a:extLst>
                <a:ext uri="{FF2B5EF4-FFF2-40B4-BE49-F238E27FC236}">
                  <a16:creationId xmlns:a16="http://schemas.microsoft.com/office/drawing/2014/main" id="{103FEC99-013C-4442-8305-53AA224E87BB}"/>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0" name="Legend2" hidden="1">
              <a:extLst>
                <a:ext uri="{FF2B5EF4-FFF2-40B4-BE49-F238E27FC236}">
                  <a16:creationId xmlns:a16="http://schemas.microsoft.com/office/drawing/2014/main" id="{54DB9BE9-CF0A-4ECE-B7CB-865885CAEDA4}"/>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1" name="Legend3" hidden="1">
              <a:extLst>
                <a:ext uri="{FF2B5EF4-FFF2-40B4-BE49-F238E27FC236}">
                  <a16:creationId xmlns:a16="http://schemas.microsoft.com/office/drawing/2014/main" id="{A235C43B-E634-43BF-A7B1-D6A0E3D78E29}"/>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2" name="LineLegend3" hidden="1">
              <a:extLst>
                <a:ext uri="{FF2B5EF4-FFF2-40B4-BE49-F238E27FC236}">
                  <a16:creationId xmlns:a16="http://schemas.microsoft.com/office/drawing/2014/main" id="{466BCB11-D0D0-4AA3-BC94-FB2D91FD2870}"/>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sp>
          <p:nvSpPr>
            <p:cNvPr id="153" name="LineLegend2" hidden="1">
              <a:extLst>
                <a:ext uri="{FF2B5EF4-FFF2-40B4-BE49-F238E27FC236}">
                  <a16:creationId xmlns:a16="http://schemas.microsoft.com/office/drawing/2014/main" id="{E359963F-B448-4DB8-8B96-824D2CB5865B}"/>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sp>
          <p:nvSpPr>
            <p:cNvPr id="154" name="LineLegend1" hidden="1">
              <a:extLst>
                <a:ext uri="{FF2B5EF4-FFF2-40B4-BE49-F238E27FC236}">
                  <a16:creationId xmlns:a16="http://schemas.microsoft.com/office/drawing/2014/main" id="{548DFDC4-02AE-4055-AB1E-12919BE2103F}"/>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grpSp>
      <p:grpSp>
        <p:nvGrpSpPr>
          <p:cNvPr id="155" name="LegendMoons" hidden="1">
            <a:extLst>
              <a:ext uri="{FF2B5EF4-FFF2-40B4-BE49-F238E27FC236}">
                <a16:creationId xmlns:a16="http://schemas.microsoft.com/office/drawing/2014/main" id="{568D1B82-FE3D-4EA0-83C0-414CD48CDD02}"/>
              </a:ext>
            </a:extLst>
          </p:cNvPr>
          <p:cNvGrpSpPr/>
          <p:nvPr userDrawn="1"/>
        </p:nvGrpSpPr>
        <p:grpSpPr>
          <a:xfrm>
            <a:off x="10688315" y="1145373"/>
            <a:ext cx="948949" cy="1731859"/>
            <a:chOff x="7723680" y="1702457"/>
            <a:chExt cx="948949" cy="1731859"/>
          </a:xfrm>
        </p:grpSpPr>
        <p:sp>
          <p:nvSpPr>
            <p:cNvPr id="156" name="Legend1" hidden="1">
              <a:extLst>
                <a:ext uri="{FF2B5EF4-FFF2-40B4-BE49-F238E27FC236}">
                  <a16:creationId xmlns:a16="http://schemas.microsoft.com/office/drawing/2014/main" id="{16566998-8DDE-445A-8609-3B8A5DB9A93B}"/>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7" name="Legend2" hidden="1">
              <a:extLst>
                <a:ext uri="{FF2B5EF4-FFF2-40B4-BE49-F238E27FC236}">
                  <a16:creationId xmlns:a16="http://schemas.microsoft.com/office/drawing/2014/main" id="{8021E46A-4DE2-43FD-AC98-526735DC45FC}"/>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8" name="Legend3" hidden="1">
              <a:extLst>
                <a:ext uri="{FF2B5EF4-FFF2-40B4-BE49-F238E27FC236}">
                  <a16:creationId xmlns:a16="http://schemas.microsoft.com/office/drawing/2014/main" id="{6B197781-B3E3-4C7C-B899-1A0F75E25A4C}"/>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9" name="Legend4" hidden="1">
              <a:extLst>
                <a:ext uri="{FF2B5EF4-FFF2-40B4-BE49-F238E27FC236}">
                  <a16:creationId xmlns:a16="http://schemas.microsoft.com/office/drawing/2014/main" id="{22080E71-5640-4F47-8FDB-40CD34AED454}"/>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60" name="Legend5" hidden="1">
              <a:extLst>
                <a:ext uri="{FF2B5EF4-FFF2-40B4-BE49-F238E27FC236}">
                  <a16:creationId xmlns:a16="http://schemas.microsoft.com/office/drawing/2014/main" id="{73F80D24-F0D9-48F9-B604-0043E29504DA}"/>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161" name="MoonLegend1" hidden="1">
              <a:extLst>
                <a:ext uri="{FF2B5EF4-FFF2-40B4-BE49-F238E27FC236}">
                  <a16:creationId xmlns:a16="http://schemas.microsoft.com/office/drawing/2014/main" id="{5FF86C56-1D8B-4EAD-8483-98F59285CDC7}"/>
                </a:ext>
              </a:extLst>
            </p:cNvPr>
            <p:cNvGrpSpPr>
              <a:grpSpLocks noChangeAspect="1"/>
            </p:cNvGrpSpPr>
            <p:nvPr>
              <p:custDataLst>
                <p:tags r:id="rId30"/>
              </p:custDataLst>
            </p:nvPr>
          </p:nvGrpSpPr>
          <p:grpSpPr>
            <a:xfrm>
              <a:off x="7723680" y="1702457"/>
              <a:ext cx="228600" cy="228600"/>
              <a:chOff x="762000" y="1270000"/>
              <a:chExt cx="254000" cy="254000"/>
            </a:xfrm>
          </p:grpSpPr>
          <p:sp>
            <p:nvSpPr>
              <p:cNvPr id="184" name="Oval 183" hidden="1">
                <a:extLst>
                  <a:ext uri="{FF2B5EF4-FFF2-40B4-BE49-F238E27FC236}">
                    <a16:creationId xmlns:a16="http://schemas.microsoft.com/office/drawing/2014/main" id="{0DF41CD8-BAE2-4FC0-8AB9-687D4A4DE4A0}"/>
                  </a:ext>
                </a:extLst>
              </p:cNvPr>
              <p:cNvSpPr/>
              <p:nvPr>
                <p:custDataLst>
                  <p:tags r:id="rId4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5" name="Arc 184" hidden="1">
                <a:extLst>
                  <a:ext uri="{FF2B5EF4-FFF2-40B4-BE49-F238E27FC236}">
                    <a16:creationId xmlns:a16="http://schemas.microsoft.com/office/drawing/2014/main" id="{6EC096CE-158D-45DC-8D17-7EF3CC7D76B7}"/>
                  </a:ext>
                </a:extLst>
              </p:cNvPr>
              <p:cNvSpPr/>
              <p:nvPr>
                <p:custDataLst>
                  <p:tags r:id="rId4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2" name="MoonLegend2" hidden="1">
              <a:extLst>
                <a:ext uri="{FF2B5EF4-FFF2-40B4-BE49-F238E27FC236}">
                  <a16:creationId xmlns:a16="http://schemas.microsoft.com/office/drawing/2014/main" id="{CFD5F88C-3571-495E-B36D-D66107BEF8DF}"/>
                </a:ext>
              </a:extLst>
            </p:cNvPr>
            <p:cNvGrpSpPr>
              <a:grpSpLocks noChangeAspect="1"/>
            </p:cNvGrpSpPr>
            <p:nvPr>
              <p:custDataLst>
                <p:tags r:id="rId31"/>
              </p:custDataLst>
            </p:nvPr>
          </p:nvGrpSpPr>
          <p:grpSpPr>
            <a:xfrm>
              <a:off x="7723680" y="2078270"/>
              <a:ext cx="228600" cy="228600"/>
              <a:chOff x="762000" y="1270000"/>
              <a:chExt cx="254000" cy="254000"/>
            </a:xfrm>
          </p:grpSpPr>
          <p:sp>
            <p:nvSpPr>
              <p:cNvPr id="182" name="Oval 181" hidden="1">
                <a:extLst>
                  <a:ext uri="{FF2B5EF4-FFF2-40B4-BE49-F238E27FC236}">
                    <a16:creationId xmlns:a16="http://schemas.microsoft.com/office/drawing/2014/main" id="{B147407D-C996-4896-AFB0-6151B9303395}"/>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3" name="Arc 182" hidden="1">
                <a:extLst>
                  <a:ext uri="{FF2B5EF4-FFF2-40B4-BE49-F238E27FC236}">
                    <a16:creationId xmlns:a16="http://schemas.microsoft.com/office/drawing/2014/main" id="{DDB14FD3-6FC3-44D9-812C-56696EB0C834}"/>
                  </a:ext>
                </a:extLst>
              </p:cNvPr>
              <p:cNvSpPr/>
              <p:nvPr>
                <p:custDataLst>
                  <p:tags r:id="rId42"/>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3" name="MoonLegend3" hidden="1">
              <a:extLst>
                <a:ext uri="{FF2B5EF4-FFF2-40B4-BE49-F238E27FC236}">
                  <a16:creationId xmlns:a16="http://schemas.microsoft.com/office/drawing/2014/main" id="{1060113E-9E2F-4D79-B6C4-BBF2D5CD2E5C}"/>
                </a:ext>
              </a:extLst>
            </p:cNvPr>
            <p:cNvGrpSpPr>
              <a:grpSpLocks noChangeAspect="1"/>
            </p:cNvGrpSpPr>
            <p:nvPr>
              <p:custDataLst>
                <p:tags r:id="rId32"/>
              </p:custDataLst>
            </p:nvPr>
          </p:nvGrpSpPr>
          <p:grpSpPr>
            <a:xfrm>
              <a:off x="7723680" y="2454085"/>
              <a:ext cx="228600" cy="228600"/>
              <a:chOff x="762000" y="1270000"/>
              <a:chExt cx="254000" cy="254000"/>
            </a:xfrm>
          </p:grpSpPr>
          <p:sp>
            <p:nvSpPr>
              <p:cNvPr id="180" name="Oval 179" hidden="1">
                <a:extLst>
                  <a:ext uri="{FF2B5EF4-FFF2-40B4-BE49-F238E27FC236}">
                    <a16:creationId xmlns:a16="http://schemas.microsoft.com/office/drawing/2014/main" id="{17189934-C9F4-424A-9CC2-E1C2ABF7BC8A}"/>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1" name="Arc 180" hidden="1">
                <a:extLst>
                  <a:ext uri="{FF2B5EF4-FFF2-40B4-BE49-F238E27FC236}">
                    <a16:creationId xmlns:a16="http://schemas.microsoft.com/office/drawing/2014/main" id="{6CFBA7A3-73D1-4C04-BDEC-2BB27C5002A1}"/>
                  </a:ext>
                </a:extLst>
              </p:cNvPr>
              <p:cNvSpPr/>
              <p:nvPr>
                <p:custDataLst>
                  <p:tags r:id="rId40"/>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4" name="MoonLegend4" hidden="1">
              <a:extLst>
                <a:ext uri="{FF2B5EF4-FFF2-40B4-BE49-F238E27FC236}">
                  <a16:creationId xmlns:a16="http://schemas.microsoft.com/office/drawing/2014/main" id="{F8D64A1C-E2EB-45B6-A488-D388B4DE7349}"/>
                </a:ext>
              </a:extLst>
            </p:cNvPr>
            <p:cNvGrpSpPr>
              <a:grpSpLocks noChangeAspect="1"/>
            </p:cNvGrpSpPr>
            <p:nvPr>
              <p:custDataLst>
                <p:tags r:id="rId33"/>
              </p:custDataLst>
            </p:nvPr>
          </p:nvGrpSpPr>
          <p:grpSpPr>
            <a:xfrm>
              <a:off x="7723680" y="2829900"/>
              <a:ext cx="228600" cy="228600"/>
              <a:chOff x="762000" y="1270000"/>
              <a:chExt cx="254000" cy="254000"/>
            </a:xfrm>
          </p:grpSpPr>
          <p:sp>
            <p:nvSpPr>
              <p:cNvPr id="168" name="Oval 167" hidden="1">
                <a:extLst>
                  <a:ext uri="{FF2B5EF4-FFF2-40B4-BE49-F238E27FC236}">
                    <a16:creationId xmlns:a16="http://schemas.microsoft.com/office/drawing/2014/main" id="{A592D9E8-2120-4931-BCE6-560AEEBCB115}"/>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9" name="Arc 178" hidden="1">
                <a:extLst>
                  <a:ext uri="{FF2B5EF4-FFF2-40B4-BE49-F238E27FC236}">
                    <a16:creationId xmlns:a16="http://schemas.microsoft.com/office/drawing/2014/main" id="{020533C4-ED90-4DA2-A285-E412546FAC5C}"/>
                  </a:ext>
                </a:extLst>
              </p:cNvPr>
              <p:cNvSpPr/>
              <p:nvPr>
                <p:custDataLst>
                  <p:tags r:id="rId38"/>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5" name="MoonLegend5" hidden="1">
              <a:extLst>
                <a:ext uri="{FF2B5EF4-FFF2-40B4-BE49-F238E27FC236}">
                  <a16:creationId xmlns:a16="http://schemas.microsoft.com/office/drawing/2014/main" id="{F897D4D3-86A1-4F3C-B33A-789A194695A8}"/>
                </a:ext>
              </a:extLst>
            </p:cNvPr>
            <p:cNvGrpSpPr>
              <a:grpSpLocks noChangeAspect="1"/>
            </p:cNvGrpSpPr>
            <p:nvPr>
              <p:custDataLst>
                <p:tags r:id="rId34"/>
              </p:custDataLst>
            </p:nvPr>
          </p:nvGrpSpPr>
          <p:grpSpPr>
            <a:xfrm>
              <a:off x="7723680" y="3205716"/>
              <a:ext cx="228600" cy="228600"/>
              <a:chOff x="762000" y="1270000"/>
              <a:chExt cx="254000" cy="254000"/>
            </a:xfrm>
          </p:grpSpPr>
          <p:sp>
            <p:nvSpPr>
              <p:cNvPr id="166" name="Oval 165" hidden="1">
                <a:extLst>
                  <a:ext uri="{FF2B5EF4-FFF2-40B4-BE49-F238E27FC236}">
                    <a16:creationId xmlns:a16="http://schemas.microsoft.com/office/drawing/2014/main" id="{7A811365-326B-4149-B058-ECE5840AF320}"/>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67" name="Arc 166" hidden="1">
                <a:extLst>
                  <a:ext uri="{FF2B5EF4-FFF2-40B4-BE49-F238E27FC236}">
                    <a16:creationId xmlns:a16="http://schemas.microsoft.com/office/drawing/2014/main" id="{C8B40939-BF25-4BD3-A8B6-EFDA549C0216}"/>
                  </a:ext>
                </a:extLst>
              </p:cNvPr>
              <p:cNvSpPr/>
              <p:nvPr>
                <p:custDataLst>
                  <p:tags r:id="rId36"/>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187" name="LegendBoxes" hidden="1">
            <a:extLst>
              <a:ext uri="{FF2B5EF4-FFF2-40B4-BE49-F238E27FC236}">
                <a16:creationId xmlns:a16="http://schemas.microsoft.com/office/drawing/2014/main" id="{06A481CB-D2C8-478D-917F-1A8ABDE6D91A}"/>
              </a:ext>
            </a:extLst>
          </p:cNvPr>
          <p:cNvGrpSpPr/>
          <p:nvPr userDrawn="1"/>
        </p:nvGrpSpPr>
        <p:grpSpPr>
          <a:xfrm>
            <a:off x="10714801" y="4381500"/>
            <a:ext cx="922463" cy="1717282"/>
            <a:chOff x="10652400" y="4322824"/>
            <a:chExt cx="922463" cy="1717282"/>
          </a:xfrm>
        </p:grpSpPr>
        <p:sp>
          <p:nvSpPr>
            <p:cNvPr id="188" name="RectangleLegend1" hidden="1">
              <a:extLst>
                <a:ext uri="{FF2B5EF4-FFF2-40B4-BE49-F238E27FC236}">
                  <a16:creationId xmlns:a16="http://schemas.microsoft.com/office/drawing/2014/main" id="{74CB7142-DCBD-4FDF-9C4B-CD934BFC3C9C}"/>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hidden="1">
              <a:extLst>
                <a:ext uri="{FF2B5EF4-FFF2-40B4-BE49-F238E27FC236}">
                  <a16:creationId xmlns:a16="http://schemas.microsoft.com/office/drawing/2014/main" id="{0B6E994C-9380-44AD-9079-657BCDF77EC4}"/>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hidden="1">
              <a:extLst>
                <a:ext uri="{FF2B5EF4-FFF2-40B4-BE49-F238E27FC236}">
                  <a16:creationId xmlns:a16="http://schemas.microsoft.com/office/drawing/2014/main" id="{15E5EC10-8BA0-403B-A811-B19D07135DFB}"/>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hidden="1">
              <a:extLst>
                <a:ext uri="{FF2B5EF4-FFF2-40B4-BE49-F238E27FC236}">
                  <a16:creationId xmlns:a16="http://schemas.microsoft.com/office/drawing/2014/main" id="{816825CD-212C-4498-8AFD-609DF4810070}"/>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hidden="1">
              <a:extLst>
                <a:ext uri="{FF2B5EF4-FFF2-40B4-BE49-F238E27FC236}">
                  <a16:creationId xmlns:a16="http://schemas.microsoft.com/office/drawing/2014/main" id="{2A3FB466-4A94-4D48-9A9B-E3960541F3A3}"/>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hidden="1">
              <a:extLst>
                <a:ext uri="{FF2B5EF4-FFF2-40B4-BE49-F238E27FC236}">
                  <a16:creationId xmlns:a16="http://schemas.microsoft.com/office/drawing/2014/main" id="{EC4E5EDB-6A44-4E0F-9DE7-227802A59DC1}"/>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4" name="Legend2" hidden="1">
              <a:extLst>
                <a:ext uri="{FF2B5EF4-FFF2-40B4-BE49-F238E27FC236}">
                  <a16:creationId xmlns:a16="http://schemas.microsoft.com/office/drawing/2014/main" id="{845A30D1-1419-4F44-B2E6-E8AF39823C80}"/>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5" name="Legend3" hidden="1">
              <a:extLst>
                <a:ext uri="{FF2B5EF4-FFF2-40B4-BE49-F238E27FC236}">
                  <a16:creationId xmlns:a16="http://schemas.microsoft.com/office/drawing/2014/main" id="{682E5C83-C1E0-48A1-8C86-FA4E52C2D509}"/>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6" name="Legend4" hidden="1">
              <a:extLst>
                <a:ext uri="{FF2B5EF4-FFF2-40B4-BE49-F238E27FC236}">
                  <a16:creationId xmlns:a16="http://schemas.microsoft.com/office/drawing/2014/main" id="{B2A23471-8833-4548-A641-48F5ABF97697}"/>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7" name="Legend5" hidden="1">
              <a:extLst>
                <a:ext uri="{FF2B5EF4-FFF2-40B4-BE49-F238E27FC236}">
                  <a16:creationId xmlns:a16="http://schemas.microsoft.com/office/drawing/2014/main" id="{46CE2AA9-9D85-42FA-9C31-CB3F5C21A83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sp>
        <p:nvSpPr>
          <p:cNvPr id="172" name="Footer Placeholder 4">
            <a:extLst>
              <a:ext uri="{FF2B5EF4-FFF2-40B4-BE49-F238E27FC236}">
                <a16:creationId xmlns:a16="http://schemas.microsoft.com/office/drawing/2014/main" id="{9342DDE8-0A94-4E02-A2E6-BFFB88259CD9}"/>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Tree>
    <p:extLst>
      <p:ext uri="{BB962C8B-B14F-4D97-AF65-F5344CB8AC3E}">
        <p14:creationId xmlns:p14="http://schemas.microsoft.com/office/powerpoint/2010/main" val="176716722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824" r:id="rId22"/>
  </p:sldLayoutIdLst>
  <p:txStyles>
    <p:titleStyle>
      <a:lvl1pPr algn="l" defTabSz="914400" rtl="0" eaLnBrk="1" latinLnBrk="0" hangingPunct="1">
        <a:lnSpc>
          <a:spcPct val="100000"/>
        </a:lnSpc>
        <a:spcBef>
          <a:spcPct val="0"/>
        </a:spcBef>
        <a:buNone/>
        <a:defRPr lang="en-US" sz="2500" b="0"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9144"/>
            <a:ext cx="12192000" cy="283464"/>
          </a:xfrm>
          <a:prstGeom prst="rect">
            <a:avLst/>
          </a:prstGeom>
          <a:solidFill>
            <a:schemeClr val="tx2"/>
          </a:solidFill>
          <a:ln w="9525">
            <a:noFill/>
            <a:miter lim="800000"/>
            <a:headEnd type="none" w="sm" len="sm"/>
            <a:tailEnd type="none" w="sm" len="sm"/>
          </a:ln>
          <a:effectLst/>
        </p:spPr>
        <p:txBody>
          <a:bodyPr wrap="none" anchor="ctr"/>
          <a:lstStyle/>
          <a:p>
            <a:pPr fontAlgn="base">
              <a:spcBef>
                <a:spcPct val="0"/>
              </a:spcBef>
              <a:spcAft>
                <a:spcPct val="0"/>
              </a:spcAft>
            </a:pPr>
            <a:endParaRPr lang="en-US" sz="1800">
              <a:solidFill>
                <a:srgbClr val="000000"/>
              </a:solidFill>
            </a:endParaRPr>
          </a:p>
        </p:txBody>
      </p:sp>
      <p:sp>
        <p:nvSpPr>
          <p:cNvPr id="3078" name="Rectangle 6"/>
          <p:cNvSpPr>
            <a:spLocks noChangeArrowheads="1"/>
          </p:cNvSpPr>
          <p:nvPr userDrawn="1"/>
        </p:nvSpPr>
        <p:spPr bwMode="auto">
          <a:xfrm>
            <a:off x="586319"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2022 Boeing. All rights reserved.</a:t>
            </a:r>
          </a:p>
        </p:txBody>
      </p:sp>
      <p:sp>
        <p:nvSpPr>
          <p:cNvPr id="11" name="Rectangle 6"/>
          <p:cNvSpPr>
            <a:spLocks noGrp="1" noChangeArrowheads="1"/>
          </p:cNvSpPr>
          <p:nvPr>
            <p:ph type="sldNum" sz="quarter" idx="4"/>
          </p:nvPr>
        </p:nvSpPr>
        <p:spPr bwMode="auto">
          <a:xfrm>
            <a:off x="9260417" y="6532563"/>
            <a:ext cx="2377016"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bg1">
                    <a:lumMod val="50000"/>
                  </a:schemeClr>
                </a:solidFill>
              </a:defRPr>
            </a:lvl1pPr>
          </a:lstStyle>
          <a:p>
            <a:pPr fontAlgn="base">
              <a:spcBef>
                <a:spcPct val="0"/>
              </a:spcBef>
              <a:spcAft>
                <a:spcPct val="0"/>
              </a:spcAft>
            </a:pPr>
            <a:r>
              <a:rPr lang="en-US">
                <a:solidFill>
                  <a:srgbClr val="FFFFFF">
                    <a:lumMod val="50000"/>
                  </a:srgbClr>
                </a:solidFill>
              </a:rPr>
              <a:t>Author, </a:t>
            </a:r>
            <a:fld id="{D72BAC86-7CA1-47DD-8EAD-39EA91178256}" type="datetime1">
              <a:rPr lang="en-US" smtClean="0">
                <a:solidFill>
                  <a:srgbClr val="FFFFFF">
                    <a:lumMod val="50000"/>
                  </a:srgbClr>
                </a:solidFill>
              </a:rPr>
              <a:pPr fontAlgn="base">
                <a:spcBef>
                  <a:spcPct val="0"/>
                </a:spcBef>
                <a:spcAft>
                  <a:spcPct val="0"/>
                </a:spcAft>
              </a:pPr>
              <a:t>6/2/2023</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fontAlgn="base">
                <a:spcBef>
                  <a:spcPct val="0"/>
                </a:spcBef>
                <a:spcAft>
                  <a:spcPct val="0"/>
                </a:spcAft>
              </a:pPr>
              <a:t>‹#›</a:t>
            </a:fld>
            <a:endParaRPr lang="en-US" sz="1000" dirty="0">
              <a:solidFill>
                <a:srgbClr val="FFFFFF">
                  <a:lumMod val="50000"/>
                </a:srgbClr>
              </a:solidFill>
            </a:endParaRPr>
          </a:p>
        </p:txBody>
      </p:sp>
      <p:sp>
        <p:nvSpPr>
          <p:cNvPr id="9" name="TextBox 8"/>
          <p:cNvSpPr txBox="1"/>
          <p:nvPr userDrawn="1"/>
        </p:nvSpPr>
        <p:spPr>
          <a:xfrm>
            <a:off x="4888992" y="49513"/>
            <a:ext cx="6693408" cy="153888"/>
          </a:xfrm>
          <a:prstGeom prst="rect">
            <a:avLst/>
          </a:prstGeom>
          <a:noFill/>
        </p:spPr>
        <p:txBody>
          <a:bodyPr wrap="square" lIns="0" tIns="0" rIns="0" bIns="0" rtlCol="0" anchor="t" anchorCtr="0">
            <a:spAutoFit/>
          </a:bodyPr>
          <a:lstStyle/>
          <a:p>
            <a:pPr algn="r" fontAlgn="base">
              <a:spcBef>
                <a:spcPct val="0"/>
              </a:spcBef>
              <a:spcAft>
                <a:spcPct val="0"/>
              </a:spcAft>
            </a:pPr>
            <a:r>
              <a:rPr lang="en-US" sz="1000" b="1" dirty="0">
                <a:solidFill>
                  <a:srgbClr val="FFFFFF"/>
                </a:solidFill>
              </a:rPr>
              <a:t>Engineering &amp; Product Support</a:t>
            </a:r>
            <a:endParaRPr lang="en-US" sz="1000" dirty="0">
              <a:solidFill>
                <a:srgbClr val="FFFFFF"/>
              </a:solidFill>
            </a:endParaRPr>
          </a:p>
        </p:txBody>
      </p:sp>
      <p:sp>
        <p:nvSpPr>
          <p:cNvPr id="10" name="TextBox 9"/>
          <p:cNvSpPr txBox="1"/>
          <p:nvPr userDrawn="1"/>
        </p:nvSpPr>
        <p:spPr>
          <a:xfrm>
            <a:off x="633984" y="49513"/>
            <a:ext cx="7315200" cy="142806"/>
          </a:xfrm>
          <a:prstGeom prst="rect">
            <a:avLst/>
          </a:prstGeom>
          <a:noFill/>
        </p:spPr>
        <p:txBody>
          <a:bodyPr wrap="square" lIns="0" tIns="45720" rIns="0" bIns="45720" rtlCol="0" anchor="ctr" anchorCtr="0">
            <a:noAutofit/>
          </a:bodyPr>
          <a:lstStyle/>
          <a:p>
            <a:pPr fontAlgn="base">
              <a:spcBef>
                <a:spcPct val="0"/>
              </a:spcBef>
              <a:spcAft>
                <a:spcPct val="0"/>
              </a:spcAft>
            </a:pPr>
            <a:r>
              <a:rPr lang="en-US" sz="1400" b="1">
                <a:solidFill>
                  <a:srgbClr val="FFFFFF"/>
                </a:solidFill>
              </a:rPr>
              <a:t>Information Technology &amp; Data Analytics</a:t>
            </a:r>
            <a:endParaRPr lang="en-US" sz="1400" b="1" dirty="0">
              <a:solidFill>
                <a:srgbClr val="FFFFFF"/>
              </a:solidFill>
            </a:endParaRPr>
          </a:p>
        </p:txBody>
      </p:sp>
    </p:spTree>
    <p:extLst>
      <p:ext uri="{BB962C8B-B14F-4D97-AF65-F5344CB8AC3E}">
        <p14:creationId xmlns:p14="http://schemas.microsoft.com/office/powerpoint/2010/main" val="147546279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20763" rtl="0" eaLnBrk="1" fontAlgn="base" hangingPunct="1">
        <a:lnSpc>
          <a:spcPct val="90000"/>
        </a:lnSpc>
        <a:spcBef>
          <a:spcPct val="0"/>
        </a:spcBef>
        <a:spcAft>
          <a:spcPct val="0"/>
        </a:spcAft>
        <a:defRPr sz="2400" b="0">
          <a:solidFill>
            <a:sysClr val="windowText" lastClr="0000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p:titleStyle>
    <p:body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14.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chart" Target="../charts/chart4.xml"/><Relationship Id="rId1" Type="http://schemas.openxmlformats.org/officeDocument/2006/relationships/slideLayout" Target="../slideLayouts/slideLayout114.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4.xml"/><Relationship Id="rId7" Type="http://schemas.openxmlformats.org/officeDocument/2006/relationships/slide" Target="slide24.xml"/><Relationship Id="rId2" Type="http://schemas.openxmlformats.org/officeDocument/2006/relationships/slide" Target="slide3.xml"/><Relationship Id="rId1" Type="http://schemas.openxmlformats.org/officeDocument/2006/relationships/slideLayout" Target="../slideLayouts/slideLayout113.xml"/><Relationship Id="rId6" Type="http://schemas.openxmlformats.org/officeDocument/2006/relationships/slide" Target="slide21.xml"/><Relationship Id="rId5" Type="http://schemas.openxmlformats.org/officeDocument/2006/relationships/slide" Target="slide12.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8" Type="http://schemas.openxmlformats.org/officeDocument/2006/relationships/hyperlink" Target="http://wsso-support.web.boeing.com:2015/redirect.html?URL=https://automationcop.web.boeing.com/projects/545" TargetMode="External"/><Relationship Id="rId3" Type="http://schemas.openxmlformats.org/officeDocument/2006/relationships/hyperlink" Target="http://wsso-support.web.boeing.com:2015/redirect.html?URL=https://automationcop.web.boeing.com/projects/528" TargetMode="External"/><Relationship Id="rId7" Type="http://schemas.openxmlformats.org/officeDocument/2006/relationships/hyperlink" Target="http://wsso-support.web.boeing.com:2015/redirect.html?URL=https://automationcop.web.boeing.com/projects/543" TargetMode="External"/><Relationship Id="rId2" Type="http://schemas.openxmlformats.org/officeDocument/2006/relationships/hyperlink" Target="http://wsso-support.web.boeing.com:2015/redirect.html?URL=https://automationcop.web.boeing.com/projects/524" TargetMode="External"/><Relationship Id="rId1" Type="http://schemas.openxmlformats.org/officeDocument/2006/relationships/slideLayout" Target="../slideLayouts/slideLayout115.xml"/><Relationship Id="rId6" Type="http://schemas.openxmlformats.org/officeDocument/2006/relationships/hyperlink" Target="http://wsso-support.web.boeing.com:2015/redirect.html?URL=https://automationcop.web.boeing.com/projects/541" TargetMode="External"/><Relationship Id="rId5" Type="http://schemas.openxmlformats.org/officeDocument/2006/relationships/hyperlink" Target="http://wsso-support.web.boeing.com:2015/redirect.html?URL=https://automationcop.web.boeing.com/projects/538" TargetMode="External"/><Relationship Id="rId4" Type="http://schemas.openxmlformats.org/officeDocument/2006/relationships/hyperlink" Target="http://wsso-support.web.boeing.com:2015/redirect.html?URL=https://automationcop.web.boeing.com/projects/530" TargetMode="External"/><Relationship Id="rId9" Type="http://schemas.openxmlformats.org/officeDocument/2006/relationships/hyperlink" Target="http://wsso-support.web.boeing.com:2015/redirect.html?URL=https://automationcop.web.boeing.com/projects/547"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8" Type="http://schemas.openxmlformats.org/officeDocument/2006/relationships/hyperlink" Target="https://learning.oreilly.com/library/view/the-devops-handbook/9781457191381/" TargetMode="External"/><Relationship Id="rId13" Type="http://schemas.openxmlformats.org/officeDocument/2006/relationships/hyperlink" Target="https://mattermost.web.boeing.com/dso/channels/town-square" TargetMode="External"/><Relationship Id="rId18" Type="http://schemas.openxmlformats.org/officeDocument/2006/relationships/hyperlink" Target="https://emc.web.boeing.com/#!/semsummary/11455" TargetMode="External"/><Relationship Id="rId3" Type="http://schemas.openxmlformats.org/officeDocument/2006/relationships/hyperlink" Target="https://devsecops.web.boeing.com/index.html" TargetMode="External"/><Relationship Id="rId7" Type="http://schemas.openxmlformats.org/officeDocument/2006/relationships/hyperlink" Target="https://degreed.com/pathway/mpl66o5r9d/pathway" TargetMode="External"/><Relationship Id="rId12" Type="http://schemas.openxmlformats.org/officeDocument/2006/relationships/hyperlink" Target="https://devsecops.web.boeing.com/assessment/enablementKit.html" TargetMode="External"/><Relationship Id="rId17" Type="http://schemas.openxmlformats.org/officeDocument/2006/relationships/hyperlink" Target="https://emc.web.boeing.com/#!/semsummary/11048" TargetMode="External"/><Relationship Id="rId2" Type="http://schemas.openxmlformats.org/officeDocument/2006/relationships/hyperlink" Target="https://automationcop.web.boeing.com/managerview" TargetMode="External"/><Relationship Id="rId16" Type="http://schemas.openxmlformats.org/officeDocument/2006/relationships/hyperlink" Target="https://insite.web.boeing.com/culture/displayGroupMedia.do?groupId=168061" TargetMode="External"/><Relationship Id="rId1" Type="http://schemas.openxmlformats.org/officeDocument/2006/relationships/slideLayout" Target="../slideLayouts/slideLayout114.xml"/><Relationship Id="rId6" Type="http://schemas.openxmlformats.org/officeDocument/2006/relationships/hyperlink" Target="https://insite.web.boeing.com/culture/viewArticle.do?articleId=816985&amp;groupId=168061" TargetMode="External"/><Relationship Id="rId11" Type="http://schemas.openxmlformats.org/officeDocument/2006/relationships/hyperlink" Target="https://itms.pages.boeing.com/wiki/appdynamics/" TargetMode="External"/><Relationship Id="rId5" Type="http://schemas.openxmlformats.org/officeDocument/2006/relationships/hyperlink" Target="https://insite.web.boeing.com/culture/viewMedia.do?mediaId=428840" TargetMode="External"/><Relationship Id="rId15" Type="http://schemas.openxmlformats.org/officeDocument/2006/relationships/hyperlink" Target="https://insite.web.boeing.com/culture/viewGroup.do?groupId=168061" TargetMode="External"/><Relationship Id="rId10" Type="http://schemas.openxmlformats.org/officeDocument/2006/relationships/hyperlink" Target="https://atoms-ci.web.boeing.com/ci" TargetMode="External"/><Relationship Id="rId4" Type="http://schemas.openxmlformats.org/officeDocument/2006/relationships/hyperlink" Target="https://devsecops.web.boeing.com/trainings.html" TargetMode="External"/><Relationship Id="rId9" Type="http://schemas.openxmlformats.org/officeDocument/2006/relationships/hyperlink" Target="https://atoms.web.boeing.com/home" TargetMode="External"/><Relationship Id="rId14" Type="http://schemas.openxmlformats.org/officeDocument/2006/relationships/hyperlink" Target="mailto:DL-DSOConsulting@exchange.boeing.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mailto:kenneth.c.shew@boeing.com" TargetMode="External"/><Relationship Id="rId2" Type="http://schemas.openxmlformats.org/officeDocument/2006/relationships/hyperlink" Target="mailto:abhishek.singh5@boeing.com" TargetMode="External"/><Relationship Id="rId1" Type="http://schemas.openxmlformats.org/officeDocument/2006/relationships/slideLayout" Target="../slideLayouts/slideLayout114.xml"/><Relationship Id="rId6" Type="http://schemas.openxmlformats.org/officeDocument/2006/relationships/hyperlink" Target="mailto:nagaharsha.kaggallu@boeing.com" TargetMode="External"/><Relationship Id="rId5" Type="http://schemas.openxmlformats.org/officeDocument/2006/relationships/hyperlink" Target="mailto:DL-DSODRIs@exchange.boeing.com" TargetMode="External"/><Relationship Id="rId4" Type="http://schemas.openxmlformats.org/officeDocument/2006/relationships/hyperlink" Target="mailto:DL-ProductSystemsDevSecOpsCoreTeam@exchange.boeing.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11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1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1.wmf"/><Relationship Id="rId2" Type="http://schemas.openxmlformats.org/officeDocument/2006/relationships/slideLayout" Target="../slideLayouts/slideLayout114.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hyperlink" Target="https://boeing.service-now.com/nav_to.do?uri=%2F$pa_dashboard.do%3Fsysparm_dashboard%3D468cd8c697bfcdd41927b41e6253afa6%26sysparm_tab%3D13fc540e97bfcdd41927b41e6253af7f%26sysparm_cancelable%3Dtrue%26sysparm_editable%3Dfalse%26sysparm_active_panel%3Dfalse" TargetMode="External"/><Relationship Id="rId4" Type="http://schemas.openxmlformats.org/officeDocument/2006/relationships/hyperlink" Target="https://boeing.service-now.com/sp?id=sc_cat_item&amp;sys_id=6b56695f1bef8c543ddd777e0a4bcb9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E330BB-934C-43D2-8AE1-A059F9DE8364}"/>
              </a:ext>
            </a:extLst>
          </p:cNvPr>
          <p:cNvSpPr>
            <a:spLocks noGrp="1"/>
          </p:cNvSpPr>
          <p:nvPr>
            <p:ph type="ctrTitle" sz="quarter"/>
          </p:nvPr>
        </p:nvSpPr>
        <p:spPr>
          <a:xfrm>
            <a:off x="823608" y="2402161"/>
            <a:ext cx="10363200" cy="1043363"/>
          </a:xfrm>
        </p:spPr>
        <p:txBody>
          <a:bodyPr/>
          <a:lstStyle/>
          <a:p>
            <a:r>
              <a:rPr lang="en-US" dirty="0"/>
              <a:t>DevSecOps &amp; Automation</a:t>
            </a:r>
            <a:br>
              <a:rPr lang="en-US" dirty="0"/>
            </a:br>
            <a:r>
              <a:rPr lang="en-US" sz="2400" dirty="0"/>
              <a:t>Newsletter- May 2023</a:t>
            </a:r>
          </a:p>
        </p:txBody>
      </p:sp>
    </p:spTree>
    <p:extLst>
      <p:ext uri="{BB962C8B-B14F-4D97-AF65-F5344CB8AC3E}">
        <p14:creationId xmlns:p14="http://schemas.microsoft.com/office/powerpoint/2010/main" val="285470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B5D0-4C5E-42C1-B77B-B2BA0B08ACE8}"/>
              </a:ext>
            </a:extLst>
          </p:cNvPr>
          <p:cNvSpPr>
            <a:spLocks noGrp="1"/>
          </p:cNvSpPr>
          <p:nvPr>
            <p:ph type="title"/>
          </p:nvPr>
        </p:nvSpPr>
        <p:spPr>
          <a:xfrm>
            <a:off x="515938" y="246621"/>
            <a:ext cx="11150600" cy="623712"/>
          </a:xfrm>
        </p:spPr>
        <p:txBody>
          <a:bodyPr/>
          <a:lstStyle/>
          <a:p>
            <a:r>
              <a:rPr lang="en-US" dirty="0">
                <a:solidFill>
                  <a:srgbClr val="002060"/>
                </a:solidFill>
                <a:latin typeface="Segoe UI" panose="020B0502040204020203" pitchFamily="34" charset="0"/>
                <a:cs typeface="Segoe UI" panose="020B0502040204020203" pitchFamily="34" charset="0"/>
              </a:rPr>
              <a:t>DevSecOps 2023</a:t>
            </a:r>
            <a:endParaRPr lang="en-US" dirty="0"/>
          </a:p>
        </p:txBody>
      </p:sp>
      <p:sp>
        <p:nvSpPr>
          <p:cNvPr id="3" name="TextBox 2">
            <a:extLst>
              <a:ext uri="{FF2B5EF4-FFF2-40B4-BE49-F238E27FC236}">
                <a16:creationId xmlns:a16="http://schemas.microsoft.com/office/drawing/2014/main" id="{D3568DE8-8C30-475C-96AF-2E7A3BEDAB71}"/>
              </a:ext>
            </a:extLst>
          </p:cNvPr>
          <p:cNvSpPr txBox="1"/>
          <p:nvPr/>
        </p:nvSpPr>
        <p:spPr>
          <a:xfrm>
            <a:off x="314314" y="1545815"/>
            <a:ext cx="11877686" cy="83099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
              </a:rPr>
              <a:t>Implement Lean practices through DSO maturity coverage for </a:t>
            </a: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
              </a:rPr>
              <a:t>70% of High ROI products</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
            </a:endParaRPr>
          </a:p>
        </p:txBody>
      </p:sp>
      <p:sp>
        <p:nvSpPr>
          <p:cNvPr id="4" name="Title 5">
            <a:extLst>
              <a:ext uri="{FF2B5EF4-FFF2-40B4-BE49-F238E27FC236}">
                <a16:creationId xmlns:a16="http://schemas.microsoft.com/office/drawing/2014/main" id="{7DC60930-7FFB-4DA0-A22D-465C3A0A63CF}"/>
              </a:ext>
            </a:extLst>
          </p:cNvPr>
          <p:cNvSpPr txBox="1">
            <a:spLocks/>
          </p:cNvSpPr>
          <p:nvPr/>
        </p:nvSpPr>
        <p:spPr bwMode="auto">
          <a:xfrm>
            <a:off x="817615" y="1221309"/>
            <a:ext cx="3238943" cy="341880"/>
          </a:xfrm>
          <a:prstGeom prst="rect">
            <a:avLst/>
          </a:prstGeom>
          <a:noFill/>
          <a:ln w="9525">
            <a:noFill/>
            <a:miter lim="800000"/>
            <a:headEnd/>
            <a:tailEnd/>
          </a:ln>
          <a:effectLst/>
        </p:spPr>
        <p:txBody>
          <a:bodyPr vert="horz" wrap="square" lIns="0" tIns="45720" rIns="0" bIns="0" numCol="1" anchor="t" anchorCtr="0" compatLnSpc="1">
            <a:prstTxWarp prst="textNoShape">
              <a:avLst/>
            </a:prstTxWarp>
            <a:noAutofit/>
          </a:bodyPr>
          <a:lstStyle>
            <a:lvl1pPr algn="l" defTabSz="1020763" rtl="0" eaLnBrk="1" fontAlgn="base" hangingPunct="1">
              <a:lnSpc>
                <a:spcPct val="90000"/>
              </a:lnSpc>
              <a:spcBef>
                <a:spcPct val="0"/>
              </a:spcBef>
              <a:spcAft>
                <a:spcPct val="0"/>
              </a:spcAft>
              <a:defRPr sz="2400" b="0">
                <a:solidFill>
                  <a:srgbClr val="81BC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a:lstStyle>
          <a:p>
            <a:pPr marL="0" marR="0" lvl="0" indent="0" algn="l" defTabSz="1020763"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81BC00"/>
                </a:solidFill>
                <a:effectLst/>
                <a:uLnTx/>
                <a:uFillTx/>
                <a:latin typeface="Arial"/>
                <a:ea typeface="+mj-ea"/>
                <a:cs typeface="+mj-cs"/>
              </a:rPr>
              <a:t>OKR</a:t>
            </a:r>
            <a:r>
              <a:rPr kumimoji="0" lang="en-US" sz="1800" b="0" i="0" u="none" strike="noStrike" kern="0" cap="none" spc="0" normalizeH="0" baseline="0" noProof="0" dirty="0">
                <a:ln>
                  <a:noFill/>
                </a:ln>
                <a:solidFill>
                  <a:srgbClr val="81BC00"/>
                </a:solidFill>
                <a:effectLst/>
                <a:uLnTx/>
                <a:uFillTx/>
                <a:latin typeface="Arial"/>
                <a:ea typeface="+mj-ea"/>
                <a:cs typeface="+mj-cs"/>
              </a:rPr>
              <a:t> </a:t>
            </a:r>
          </a:p>
        </p:txBody>
      </p:sp>
      <p:sp>
        <p:nvSpPr>
          <p:cNvPr id="5" name="Freeform 1676" descr="Icon of check box. ">
            <a:extLst>
              <a:ext uri="{FF2B5EF4-FFF2-40B4-BE49-F238E27FC236}">
                <a16:creationId xmlns:a16="http://schemas.microsoft.com/office/drawing/2014/main" id="{B59059CA-A34F-4F9C-BA0E-355EF05E1541}"/>
              </a:ext>
            </a:extLst>
          </p:cNvPr>
          <p:cNvSpPr>
            <a:spLocks noEditPoints="1"/>
          </p:cNvSpPr>
          <p:nvPr/>
        </p:nvSpPr>
        <p:spPr bwMode="auto">
          <a:xfrm>
            <a:off x="259427" y="1200057"/>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rgbClr val="0039A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Freeform 4346" descr="Icon of box and whisker chart. ">
            <a:extLst>
              <a:ext uri="{FF2B5EF4-FFF2-40B4-BE49-F238E27FC236}">
                <a16:creationId xmlns:a16="http://schemas.microsoft.com/office/drawing/2014/main" id="{5BB267A1-B8E3-445B-8C70-7047CFE07967}"/>
              </a:ext>
            </a:extLst>
          </p:cNvPr>
          <p:cNvSpPr>
            <a:spLocks noEditPoints="1"/>
          </p:cNvSpPr>
          <p:nvPr/>
        </p:nvSpPr>
        <p:spPr bwMode="auto">
          <a:xfrm>
            <a:off x="281832" y="2484021"/>
            <a:ext cx="345758" cy="3295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rgbClr val="0039A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7" name="TextBox 6">
            <a:extLst>
              <a:ext uri="{FF2B5EF4-FFF2-40B4-BE49-F238E27FC236}">
                <a16:creationId xmlns:a16="http://schemas.microsoft.com/office/drawing/2014/main" id="{2EF1000C-B926-403E-97EC-6F0B0F49EDFD}"/>
              </a:ext>
            </a:extLst>
          </p:cNvPr>
          <p:cNvSpPr txBox="1"/>
          <p:nvPr/>
        </p:nvSpPr>
        <p:spPr>
          <a:xfrm>
            <a:off x="454711" y="2988076"/>
            <a:ext cx="10801137" cy="341119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Complete DSO Assessments for new applications </a:t>
            </a:r>
            <a:r>
              <a:rPr kumimoji="0" lang="en-US" sz="2400" b="1" i="0" u="none" strike="noStrike" kern="1200" cap="none" spc="0" normalizeH="0" baseline="0" noProof="0" dirty="0">
                <a:ln>
                  <a:noFill/>
                </a:ln>
                <a:solidFill>
                  <a:srgbClr val="0070C0"/>
                </a:solidFill>
                <a:effectLst/>
                <a:uLnTx/>
                <a:uFillTx/>
                <a:latin typeface="Arial"/>
                <a:ea typeface="+mn-ea"/>
                <a:cs typeface="+mn-cs"/>
              </a:rPr>
              <a:t>120 Apps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400" b="0" i="1" u="none" strike="noStrike" kern="1200" cap="none" spc="0" normalizeH="0" baseline="0" noProof="0" dirty="0">
                <a:ln>
                  <a:noFill/>
                </a:ln>
                <a:solidFill>
                  <a:srgbClr val="0070C0"/>
                </a:solidFill>
                <a:effectLst/>
                <a:uLnTx/>
                <a:uFillTx/>
                <a:latin typeface="Arial"/>
                <a:ea typeface="+mn-ea"/>
                <a:cs typeface="+mn-cs"/>
              </a:rPr>
              <a:t>[Overall – 280 apps (~30%)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Re-Assessments - </a:t>
            </a:r>
            <a:r>
              <a:rPr kumimoji="0" lang="en-US" sz="2400" b="1" i="0" u="none" strike="noStrike" kern="1200" cap="none" spc="0" normalizeH="0" baseline="0" noProof="0" dirty="0">
                <a:ln>
                  <a:noFill/>
                </a:ln>
                <a:solidFill>
                  <a:srgbClr val="0070C0"/>
                </a:solidFill>
                <a:effectLst/>
                <a:uLnTx/>
                <a:uFillTx/>
                <a:latin typeface="Arial"/>
                <a:ea typeface="+mn-ea"/>
                <a:cs typeface="+mn-cs"/>
              </a:rPr>
              <a:t>60 apps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Implementation roadmap for 40% Applications - </a:t>
            </a:r>
            <a:r>
              <a:rPr kumimoji="0" lang="en-US" sz="2400" b="1" i="0" u="none" strike="noStrike" kern="1200" cap="none" spc="0" normalizeH="0" baseline="0" noProof="0" dirty="0">
                <a:ln>
                  <a:noFill/>
                </a:ln>
                <a:solidFill>
                  <a:srgbClr val="0070C0"/>
                </a:solidFill>
                <a:effectLst/>
                <a:uLnTx/>
                <a:uFillTx/>
                <a:latin typeface="Arial"/>
                <a:ea typeface="+mn-ea"/>
                <a:cs typeface="+mn-cs"/>
              </a:rPr>
              <a:t>120 apps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400" b="0" i="1" u="none" strike="noStrike" kern="1200" cap="none" spc="0" normalizeH="0" baseline="0" noProof="0" dirty="0">
                <a:ln>
                  <a:noFill/>
                </a:ln>
                <a:solidFill>
                  <a:srgbClr val="0070C0"/>
                </a:solidFill>
                <a:effectLst/>
                <a:uLnTx/>
                <a:uFillTx/>
                <a:latin typeface="Arial"/>
                <a:ea typeface="+mn-ea"/>
                <a:cs typeface="+mn-cs"/>
              </a:rPr>
              <a:t>[Overall – 200 (~20%)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Improved overall maturity to </a:t>
            </a:r>
            <a:r>
              <a:rPr kumimoji="0" lang="en-US" sz="2400" b="1" i="0" u="none" strike="noStrike" kern="1200" cap="none" spc="0" normalizeH="0" baseline="0" noProof="0" dirty="0">
                <a:ln>
                  <a:noFill/>
                </a:ln>
                <a:solidFill>
                  <a:srgbClr val="0070C0"/>
                </a:solidFill>
                <a:effectLst/>
                <a:uLnTx/>
                <a:uFillTx/>
                <a:latin typeface="Arial"/>
                <a:ea typeface="+mn-ea"/>
                <a:cs typeface="+mn-cs"/>
              </a:rPr>
              <a:t>3.0</a:t>
            </a:r>
            <a:r>
              <a:rPr kumimoji="0" lang="en-US" sz="2400" b="0" i="0" u="none" strike="noStrike" kern="1200" cap="none" spc="0" normalizeH="0" baseline="0" noProof="0" dirty="0">
                <a:ln>
                  <a:noFill/>
                </a:ln>
                <a:solidFill>
                  <a:srgbClr val="000000"/>
                </a:solidFill>
                <a:effectLst/>
                <a:uLnTx/>
                <a:uFillTx/>
                <a:latin typeface="Arial"/>
                <a:ea typeface="+mn-ea"/>
                <a:cs typeface="+mn-cs"/>
              </a:rPr>
              <a:t> from </a:t>
            </a:r>
            <a:r>
              <a:rPr kumimoji="0" lang="en-US" sz="2400" b="1" i="0" u="none" strike="noStrike" kern="1200" cap="none" spc="0" normalizeH="0" baseline="0" noProof="0" dirty="0">
                <a:ln>
                  <a:noFill/>
                </a:ln>
                <a:solidFill>
                  <a:srgbClr val="FFA200"/>
                </a:solidFill>
                <a:effectLst/>
                <a:uLnTx/>
                <a:uFillTx/>
                <a:latin typeface="Arial"/>
                <a:ea typeface="+mn-ea"/>
                <a:cs typeface="+mn-cs"/>
              </a:rPr>
              <a:t>2.8. </a:t>
            </a:r>
            <a:r>
              <a:rPr kumimoji="0" lang="en-US" sz="2400" b="0" i="0" u="none" strike="noStrike" kern="1200" cap="none" spc="0" normalizeH="0" baseline="0" noProof="0" dirty="0">
                <a:ln>
                  <a:noFill/>
                </a:ln>
                <a:solidFill>
                  <a:srgbClr val="000000"/>
                </a:solidFill>
                <a:effectLst/>
                <a:uLnTx/>
                <a:uFillTx/>
                <a:latin typeface="Arial"/>
                <a:ea typeface="+mn-ea"/>
                <a:cs typeface="+mn-cs"/>
              </a:rPr>
              <a:t>Focus on High ROI and business critical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ROI Calculation - </a:t>
            </a:r>
            <a:r>
              <a:rPr kumimoji="0" lang="en-US" sz="2400" b="0" i="0" u="none" strike="noStrike" kern="1200" cap="none" spc="0" normalizeH="0" baseline="0" noProof="0" dirty="0">
                <a:ln>
                  <a:noFill/>
                </a:ln>
                <a:solidFill>
                  <a:srgbClr val="0070C0"/>
                </a:solidFill>
                <a:effectLst/>
                <a:uLnTx/>
                <a:uFillTx/>
                <a:latin typeface="Arial"/>
                <a:ea typeface="+mn-ea"/>
                <a:cs typeface="+mn-cs"/>
              </a:rPr>
              <a:t>50 Apps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70C0"/>
              </a:solidFill>
              <a:effectLst/>
              <a:uLnTx/>
              <a:uFillTx/>
              <a:latin typeface="Arial"/>
              <a:ea typeface="+mn-ea"/>
              <a:cs typeface="+mn-cs"/>
            </a:endParaRPr>
          </a:p>
        </p:txBody>
      </p:sp>
      <p:sp>
        <p:nvSpPr>
          <p:cNvPr id="8" name="Title 5">
            <a:extLst>
              <a:ext uri="{FF2B5EF4-FFF2-40B4-BE49-F238E27FC236}">
                <a16:creationId xmlns:a16="http://schemas.microsoft.com/office/drawing/2014/main" id="{F9A39287-763B-46E2-A9FB-D1ECA24E2FCF}"/>
              </a:ext>
            </a:extLst>
          </p:cNvPr>
          <p:cNvSpPr txBox="1">
            <a:spLocks/>
          </p:cNvSpPr>
          <p:nvPr/>
        </p:nvSpPr>
        <p:spPr bwMode="auto">
          <a:xfrm>
            <a:off x="817615" y="2498348"/>
            <a:ext cx="3238943" cy="341880"/>
          </a:xfrm>
          <a:prstGeom prst="rect">
            <a:avLst/>
          </a:prstGeom>
          <a:noFill/>
          <a:ln w="9525">
            <a:noFill/>
            <a:miter lim="800000"/>
            <a:headEnd/>
            <a:tailEnd/>
          </a:ln>
          <a:effectLst/>
        </p:spPr>
        <p:txBody>
          <a:bodyPr vert="horz" wrap="square" lIns="0" tIns="45720" rIns="0" bIns="0" numCol="1" anchor="t" anchorCtr="0" compatLnSpc="1">
            <a:prstTxWarp prst="textNoShape">
              <a:avLst/>
            </a:prstTxWarp>
            <a:noAutofit/>
          </a:bodyPr>
          <a:lstStyle>
            <a:lvl1pPr algn="l" defTabSz="1020763" rtl="0" eaLnBrk="1" fontAlgn="base" hangingPunct="1">
              <a:lnSpc>
                <a:spcPct val="90000"/>
              </a:lnSpc>
              <a:spcBef>
                <a:spcPct val="0"/>
              </a:spcBef>
              <a:spcAft>
                <a:spcPct val="0"/>
              </a:spcAft>
              <a:defRPr sz="2400" b="0">
                <a:solidFill>
                  <a:srgbClr val="81BC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a:lstStyle>
          <a:p>
            <a:pPr marL="0" marR="0" lvl="0" indent="0" algn="l" defTabSz="1020763"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81BC00"/>
                </a:solidFill>
                <a:effectLst/>
                <a:uLnTx/>
                <a:uFillTx/>
                <a:latin typeface="Arial"/>
                <a:ea typeface="+mj-ea"/>
                <a:cs typeface="+mj-cs"/>
              </a:rPr>
              <a:t>Target</a:t>
            </a:r>
            <a:r>
              <a:rPr kumimoji="0" lang="en-US" sz="1800" b="0" i="0" u="none" strike="noStrike" kern="0" cap="none" spc="0" normalizeH="0" baseline="0" noProof="0" dirty="0">
                <a:ln>
                  <a:noFill/>
                </a:ln>
                <a:solidFill>
                  <a:srgbClr val="81BC00"/>
                </a:solidFill>
                <a:effectLst/>
                <a:uLnTx/>
                <a:uFillTx/>
                <a:latin typeface="Arial"/>
                <a:ea typeface="+mj-ea"/>
                <a:cs typeface="+mj-cs"/>
              </a:rPr>
              <a:t> </a:t>
            </a:r>
          </a:p>
        </p:txBody>
      </p:sp>
    </p:spTree>
    <p:extLst>
      <p:ext uri="{BB962C8B-B14F-4D97-AF65-F5344CB8AC3E}">
        <p14:creationId xmlns:p14="http://schemas.microsoft.com/office/powerpoint/2010/main" val="349923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29BE-00B4-405A-9FAA-F8B9E1BFF7A3}"/>
              </a:ext>
            </a:extLst>
          </p:cNvPr>
          <p:cNvSpPr>
            <a:spLocks noGrp="1"/>
          </p:cNvSpPr>
          <p:nvPr>
            <p:ph type="title"/>
          </p:nvPr>
        </p:nvSpPr>
        <p:spPr>
          <a:xfrm>
            <a:off x="130348" y="0"/>
            <a:ext cx="9198471" cy="537121"/>
          </a:xfrm>
        </p:spPr>
        <p:txBody>
          <a:bodyPr/>
          <a:lstStyle/>
          <a:p>
            <a:r>
              <a:rPr lang="en-US" sz="2800" dirty="0"/>
              <a:t>Progress</a:t>
            </a:r>
          </a:p>
        </p:txBody>
      </p:sp>
      <p:sp>
        <p:nvSpPr>
          <p:cNvPr id="12" name="Rectangle: Rounded Corners 11">
            <a:extLst>
              <a:ext uri="{FF2B5EF4-FFF2-40B4-BE49-F238E27FC236}">
                <a16:creationId xmlns:a16="http://schemas.microsoft.com/office/drawing/2014/main" id="{9AF8A51F-06AE-4BE1-9CEC-53CDC6211ED2}"/>
              </a:ext>
            </a:extLst>
          </p:cNvPr>
          <p:cNvSpPr/>
          <p:nvPr/>
        </p:nvSpPr>
        <p:spPr>
          <a:xfrm>
            <a:off x="7627977" y="1095726"/>
            <a:ext cx="872159" cy="433936"/>
          </a:xfrm>
          <a:prstGeom prst="roundRect">
            <a:avLst/>
          </a:prstGeom>
          <a:solidFill>
            <a:schemeClr val="accent1"/>
          </a:soli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Q1</a:t>
            </a:r>
          </a:p>
        </p:txBody>
      </p:sp>
      <p:sp>
        <p:nvSpPr>
          <p:cNvPr id="14" name="Rectangle: Rounded Corners 13">
            <a:extLst>
              <a:ext uri="{FF2B5EF4-FFF2-40B4-BE49-F238E27FC236}">
                <a16:creationId xmlns:a16="http://schemas.microsoft.com/office/drawing/2014/main" id="{C79ACE31-C2C1-4BB2-A85C-60D9BF7510B0}"/>
              </a:ext>
            </a:extLst>
          </p:cNvPr>
          <p:cNvSpPr/>
          <p:nvPr/>
        </p:nvSpPr>
        <p:spPr>
          <a:xfrm>
            <a:off x="10171284" y="1113147"/>
            <a:ext cx="1055313" cy="433936"/>
          </a:xfrm>
          <a:prstGeom prst="roundRect">
            <a:avLst/>
          </a:prstGeom>
          <a:solidFill>
            <a:schemeClr val="accent1"/>
          </a:soli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Q2</a:t>
            </a:r>
          </a:p>
        </p:txBody>
      </p:sp>
      <p:cxnSp>
        <p:nvCxnSpPr>
          <p:cNvPr id="10" name="Straight Connector 9">
            <a:extLst>
              <a:ext uri="{FF2B5EF4-FFF2-40B4-BE49-F238E27FC236}">
                <a16:creationId xmlns:a16="http://schemas.microsoft.com/office/drawing/2014/main" id="{D95D8D93-A610-4F78-B37E-E0E9255B6E80}"/>
              </a:ext>
            </a:extLst>
          </p:cNvPr>
          <p:cNvCxnSpPr>
            <a:cxnSpLocks/>
          </p:cNvCxnSpPr>
          <p:nvPr/>
        </p:nvCxnSpPr>
        <p:spPr>
          <a:xfrm>
            <a:off x="9429392" y="1801064"/>
            <a:ext cx="0" cy="5008752"/>
          </a:xfrm>
          <a:prstGeom prst="line">
            <a:avLst/>
          </a:prstGeom>
          <a:ln w="31750">
            <a:prstDash val="dash"/>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2A0705-D658-4983-9D4B-E585BC7C88AB}"/>
              </a:ext>
            </a:extLst>
          </p:cNvPr>
          <p:cNvCxnSpPr>
            <a:cxnSpLocks/>
          </p:cNvCxnSpPr>
          <p:nvPr/>
        </p:nvCxnSpPr>
        <p:spPr>
          <a:xfrm>
            <a:off x="6568164" y="1801064"/>
            <a:ext cx="0" cy="5058382"/>
          </a:xfrm>
          <a:prstGeom prst="line">
            <a:avLst/>
          </a:prstGeom>
          <a:ln w="31750">
            <a:prstDash val="dash"/>
            <a:tailEnd type="non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9577F25D-CC75-4978-8A96-A09582497009}"/>
              </a:ext>
            </a:extLst>
          </p:cNvPr>
          <p:cNvSpPr/>
          <p:nvPr/>
        </p:nvSpPr>
        <p:spPr>
          <a:xfrm>
            <a:off x="1673158" y="1095726"/>
            <a:ext cx="2266544" cy="433936"/>
          </a:xfrm>
          <a:prstGeom prst="roundRect">
            <a:avLst/>
          </a:prstGeom>
          <a:solidFill>
            <a:schemeClr val="accent1"/>
          </a:soli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2023 OKR Targets</a:t>
            </a:r>
          </a:p>
        </p:txBody>
      </p:sp>
      <p:sp>
        <p:nvSpPr>
          <p:cNvPr id="19" name="Rectangle 18">
            <a:extLst>
              <a:ext uri="{FF2B5EF4-FFF2-40B4-BE49-F238E27FC236}">
                <a16:creationId xmlns:a16="http://schemas.microsoft.com/office/drawing/2014/main" id="{3F53AAF5-4DBA-4240-988B-7F25AF1E1138}"/>
              </a:ext>
            </a:extLst>
          </p:cNvPr>
          <p:cNvSpPr/>
          <p:nvPr/>
        </p:nvSpPr>
        <p:spPr>
          <a:xfrm>
            <a:off x="63635" y="2278180"/>
            <a:ext cx="6455276" cy="369332"/>
          </a:xfrm>
          <a:prstGeom prst="rect">
            <a:avLst/>
          </a:prstGeom>
        </p:spPr>
        <p:txBody>
          <a:bodyPr wrap="square">
            <a:spAutoFit/>
          </a:bodyPr>
          <a:lstStyle/>
          <a:p>
            <a:pPr lvl="0">
              <a:defRPr/>
            </a:pPr>
            <a:r>
              <a:rPr lang="en-US" dirty="0">
                <a:solidFill>
                  <a:srgbClr val="000000"/>
                </a:solidFill>
              </a:rPr>
              <a:t>Complete DSO Assessments for new applications </a:t>
            </a:r>
            <a:r>
              <a:rPr lang="en-US" b="1" dirty="0">
                <a:solidFill>
                  <a:srgbClr val="0070C0"/>
                </a:solidFill>
              </a:rPr>
              <a:t>120 Apps</a:t>
            </a:r>
            <a:endParaRPr lang="en-US" i="1" dirty="0">
              <a:solidFill>
                <a:srgbClr val="0070C0"/>
              </a:solidFill>
            </a:endParaRPr>
          </a:p>
        </p:txBody>
      </p:sp>
      <p:sp>
        <p:nvSpPr>
          <p:cNvPr id="20" name="Rectangle 19">
            <a:extLst>
              <a:ext uri="{FF2B5EF4-FFF2-40B4-BE49-F238E27FC236}">
                <a16:creationId xmlns:a16="http://schemas.microsoft.com/office/drawing/2014/main" id="{7ED12D83-C2CD-4F49-B54E-12DDA02C50BB}"/>
              </a:ext>
            </a:extLst>
          </p:cNvPr>
          <p:cNvSpPr/>
          <p:nvPr/>
        </p:nvSpPr>
        <p:spPr>
          <a:xfrm>
            <a:off x="14382" y="3182285"/>
            <a:ext cx="6455276" cy="923330"/>
          </a:xfrm>
          <a:prstGeom prst="rect">
            <a:avLst/>
          </a:prstGeom>
        </p:spPr>
        <p:txBody>
          <a:bodyPr wrap="square">
            <a:spAutoFit/>
          </a:bodyPr>
          <a:lstStyle/>
          <a:p>
            <a:pPr>
              <a:defRPr/>
            </a:pPr>
            <a:r>
              <a:rPr lang="en-US" dirty="0">
                <a:solidFill>
                  <a:srgbClr val="000000"/>
                </a:solidFill>
              </a:rPr>
              <a:t>Implementation roadmap for Applications that have completed assessments- </a:t>
            </a:r>
            <a:r>
              <a:rPr lang="en-US" b="1" dirty="0">
                <a:solidFill>
                  <a:srgbClr val="0070C0"/>
                </a:solidFill>
              </a:rPr>
              <a:t>90 Apps  </a:t>
            </a:r>
          </a:p>
          <a:p>
            <a:pPr>
              <a:defRPr/>
            </a:pPr>
            <a:r>
              <a:rPr lang="en-US" b="1" dirty="0">
                <a:solidFill>
                  <a:srgbClr val="0070C0"/>
                </a:solidFill>
              </a:rPr>
              <a:t>    </a:t>
            </a:r>
            <a:r>
              <a:rPr lang="en-US" dirty="0">
                <a:solidFill>
                  <a:srgbClr val="000000"/>
                </a:solidFill>
              </a:rPr>
              <a:t> </a:t>
            </a:r>
          </a:p>
        </p:txBody>
      </p:sp>
      <p:sp>
        <p:nvSpPr>
          <p:cNvPr id="21" name="Rectangle 20">
            <a:extLst>
              <a:ext uri="{FF2B5EF4-FFF2-40B4-BE49-F238E27FC236}">
                <a16:creationId xmlns:a16="http://schemas.microsoft.com/office/drawing/2014/main" id="{AA8ECE8E-8E13-4C05-AAA7-A0855D12CC9E}"/>
              </a:ext>
            </a:extLst>
          </p:cNvPr>
          <p:cNvSpPr/>
          <p:nvPr/>
        </p:nvSpPr>
        <p:spPr>
          <a:xfrm>
            <a:off x="38951" y="4272016"/>
            <a:ext cx="6455276" cy="646331"/>
          </a:xfrm>
          <a:prstGeom prst="rect">
            <a:avLst/>
          </a:prstGeom>
        </p:spPr>
        <p:txBody>
          <a:bodyPr wrap="square">
            <a:spAutoFit/>
          </a:bodyPr>
          <a:lstStyle/>
          <a:p>
            <a:pPr>
              <a:defRPr/>
            </a:pPr>
            <a:r>
              <a:rPr lang="en-US" dirty="0">
                <a:solidFill>
                  <a:srgbClr val="000000"/>
                </a:solidFill>
              </a:rPr>
              <a:t>Roadmap implementation ,  Re-Assessment &amp; ROI calculation for 15% Apps with roadmap created:  - </a:t>
            </a:r>
            <a:r>
              <a:rPr lang="en-US" b="1" dirty="0">
                <a:solidFill>
                  <a:srgbClr val="0070C0"/>
                </a:solidFill>
              </a:rPr>
              <a:t>40 apps</a:t>
            </a:r>
          </a:p>
        </p:txBody>
      </p:sp>
      <p:sp>
        <p:nvSpPr>
          <p:cNvPr id="23" name="Rectangle 22">
            <a:extLst>
              <a:ext uri="{FF2B5EF4-FFF2-40B4-BE49-F238E27FC236}">
                <a16:creationId xmlns:a16="http://schemas.microsoft.com/office/drawing/2014/main" id="{80366D2E-955D-4E93-863B-CFD12D520CE9}"/>
              </a:ext>
            </a:extLst>
          </p:cNvPr>
          <p:cNvSpPr/>
          <p:nvPr/>
        </p:nvSpPr>
        <p:spPr>
          <a:xfrm>
            <a:off x="81190" y="5427913"/>
            <a:ext cx="6455276" cy="369332"/>
          </a:xfrm>
          <a:prstGeom prst="rect">
            <a:avLst/>
          </a:prstGeom>
        </p:spPr>
        <p:txBody>
          <a:bodyPr wrap="square">
            <a:spAutoFit/>
          </a:bodyPr>
          <a:lstStyle/>
          <a:p>
            <a:pPr lvl="0">
              <a:defRPr/>
            </a:pPr>
            <a:r>
              <a:rPr lang="en-US" dirty="0">
                <a:solidFill>
                  <a:srgbClr val="000000"/>
                </a:solidFill>
              </a:rPr>
              <a:t>Maturity improvement and maintain Score </a:t>
            </a:r>
            <a:r>
              <a:rPr lang="en-US" b="1" dirty="0">
                <a:solidFill>
                  <a:srgbClr val="0070C0"/>
                </a:solidFill>
              </a:rPr>
              <a:t>3.0+</a:t>
            </a:r>
            <a:r>
              <a:rPr lang="en-US" dirty="0">
                <a:solidFill>
                  <a:srgbClr val="0070C0"/>
                </a:solidFill>
              </a:rPr>
              <a:t> </a:t>
            </a:r>
          </a:p>
        </p:txBody>
      </p:sp>
      <p:sp>
        <p:nvSpPr>
          <p:cNvPr id="26" name="Rectangle 25">
            <a:extLst>
              <a:ext uri="{FF2B5EF4-FFF2-40B4-BE49-F238E27FC236}">
                <a16:creationId xmlns:a16="http://schemas.microsoft.com/office/drawing/2014/main" id="{723A5F38-BC34-4F42-8D20-181F1EDDD21D}"/>
              </a:ext>
            </a:extLst>
          </p:cNvPr>
          <p:cNvSpPr/>
          <p:nvPr/>
        </p:nvSpPr>
        <p:spPr>
          <a:xfrm>
            <a:off x="7147092" y="2383855"/>
            <a:ext cx="541780"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30</a:t>
            </a:r>
            <a:endParaRPr lang="en-US" sz="1600" dirty="0"/>
          </a:p>
        </p:txBody>
      </p:sp>
      <p:sp>
        <p:nvSpPr>
          <p:cNvPr id="27" name="Rectangle 26">
            <a:extLst>
              <a:ext uri="{FF2B5EF4-FFF2-40B4-BE49-F238E27FC236}">
                <a16:creationId xmlns:a16="http://schemas.microsoft.com/office/drawing/2014/main" id="{AA5B1371-868D-4792-857B-8FC47B60DEB0}"/>
              </a:ext>
            </a:extLst>
          </p:cNvPr>
          <p:cNvSpPr/>
          <p:nvPr/>
        </p:nvSpPr>
        <p:spPr>
          <a:xfrm>
            <a:off x="10811053" y="2401571"/>
            <a:ext cx="1447704"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18 + 81 AMaaS</a:t>
            </a:r>
            <a:endParaRPr lang="en-US" sz="1600" dirty="0"/>
          </a:p>
        </p:txBody>
      </p:sp>
      <p:sp>
        <p:nvSpPr>
          <p:cNvPr id="29" name="Rectangle 28">
            <a:extLst>
              <a:ext uri="{FF2B5EF4-FFF2-40B4-BE49-F238E27FC236}">
                <a16:creationId xmlns:a16="http://schemas.microsoft.com/office/drawing/2014/main" id="{DA14FEBF-F0AA-45E8-B5C5-89B6FF5608CF}"/>
              </a:ext>
            </a:extLst>
          </p:cNvPr>
          <p:cNvSpPr/>
          <p:nvPr/>
        </p:nvSpPr>
        <p:spPr>
          <a:xfrm>
            <a:off x="7117264" y="3278529"/>
            <a:ext cx="601436"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30</a:t>
            </a:r>
            <a:endParaRPr lang="en-US" sz="1600" dirty="0"/>
          </a:p>
        </p:txBody>
      </p:sp>
      <p:sp>
        <p:nvSpPr>
          <p:cNvPr id="30" name="Rectangle 29">
            <a:extLst>
              <a:ext uri="{FF2B5EF4-FFF2-40B4-BE49-F238E27FC236}">
                <a16:creationId xmlns:a16="http://schemas.microsoft.com/office/drawing/2014/main" id="{B6B8924B-3BAD-4757-B74D-D92ACA7CD5B9}"/>
              </a:ext>
            </a:extLst>
          </p:cNvPr>
          <p:cNvSpPr/>
          <p:nvPr/>
        </p:nvSpPr>
        <p:spPr>
          <a:xfrm>
            <a:off x="10537236" y="126952"/>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1" name="Rectangle 30">
            <a:extLst>
              <a:ext uri="{FF2B5EF4-FFF2-40B4-BE49-F238E27FC236}">
                <a16:creationId xmlns:a16="http://schemas.microsoft.com/office/drawing/2014/main" id="{0D9E9634-4CFA-481C-8E6C-83F4EA8CC8B8}"/>
              </a:ext>
            </a:extLst>
          </p:cNvPr>
          <p:cNvSpPr/>
          <p:nvPr/>
        </p:nvSpPr>
        <p:spPr>
          <a:xfrm>
            <a:off x="10537235" y="370872"/>
            <a:ext cx="161706" cy="175716"/>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2" name="Rectangle 31">
            <a:extLst>
              <a:ext uri="{FF2B5EF4-FFF2-40B4-BE49-F238E27FC236}">
                <a16:creationId xmlns:a16="http://schemas.microsoft.com/office/drawing/2014/main" id="{E228D771-6B2E-47EE-BA7F-7A321C876BBC}"/>
              </a:ext>
            </a:extLst>
          </p:cNvPr>
          <p:cNvSpPr/>
          <p:nvPr/>
        </p:nvSpPr>
        <p:spPr>
          <a:xfrm>
            <a:off x="10537235" y="651505"/>
            <a:ext cx="161706" cy="1757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3" name="Rectangle 32">
            <a:extLst>
              <a:ext uri="{FF2B5EF4-FFF2-40B4-BE49-F238E27FC236}">
                <a16:creationId xmlns:a16="http://schemas.microsoft.com/office/drawing/2014/main" id="{0E8A0A40-41D0-4149-A76F-82ED594160C0}"/>
              </a:ext>
            </a:extLst>
          </p:cNvPr>
          <p:cNvSpPr/>
          <p:nvPr/>
        </p:nvSpPr>
        <p:spPr>
          <a:xfrm>
            <a:off x="6727181" y="2475503"/>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4" name="TextBox 33">
            <a:extLst>
              <a:ext uri="{FF2B5EF4-FFF2-40B4-BE49-F238E27FC236}">
                <a16:creationId xmlns:a16="http://schemas.microsoft.com/office/drawing/2014/main" id="{CCE849DE-56BD-4CA3-842B-702C3D77596D}"/>
              </a:ext>
            </a:extLst>
          </p:cNvPr>
          <p:cNvSpPr txBox="1"/>
          <p:nvPr/>
        </p:nvSpPr>
        <p:spPr>
          <a:xfrm>
            <a:off x="10813091" y="110432"/>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On Track</a:t>
            </a:r>
          </a:p>
        </p:txBody>
      </p:sp>
      <p:sp>
        <p:nvSpPr>
          <p:cNvPr id="35" name="TextBox 34">
            <a:extLst>
              <a:ext uri="{FF2B5EF4-FFF2-40B4-BE49-F238E27FC236}">
                <a16:creationId xmlns:a16="http://schemas.microsoft.com/office/drawing/2014/main" id="{AB6624D8-904C-4D0B-AEB2-E6B7EC69E808}"/>
              </a:ext>
            </a:extLst>
          </p:cNvPr>
          <p:cNvSpPr txBox="1"/>
          <p:nvPr/>
        </p:nvSpPr>
        <p:spPr>
          <a:xfrm>
            <a:off x="10820054" y="397519"/>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Watch Item</a:t>
            </a:r>
          </a:p>
        </p:txBody>
      </p:sp>
      <p:sp>
        <p:nvSpPr>
          <p:cNvPr id="36" name="TextBox 35">
            <a:extLst>
              <a:ext uri="{FF2B5EF4-FFF2-40B4-BE49-F238E27FC236}">
                <a16:creationId xmlns:a16="http://schemas.microsoft.com/office/drawing/2014/main" id="{D34297B1-A232-4F28-AE00-03E4DE5094C6}"/>
              </a:ext>
            </a:extLst>
          </p:cNvPr>
          <p:cNvSpPr txBox="1"/>
          <p:nvPr/>
        </p:nvSpPr>
        <p:spPr>
          <a:xfrm>
            <a:off x="10834720" y="678447"/>
            <a:ext cx="393336"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Off Track</a:t>
            </a:r>
          </a:p>
        </p:txBody>
      </p:sp>
      <p:sp>
        <p:nvSpPr>
          <p:cNvPr id="37" name="Rectangle 36">
            <a:extLst>
              <a:ext uri="{FF2B5EF4-FFF2-40B4-BE49-F238E27FC236}">
                <a16:creationId xmlns:a16="http://schemas.microsoft.com/office/drawing/2014/main" id="{31CE10EB-A36E-45E7-82B3-E4BF99E0E3E6}"/>
              </a:ext>
            </a:extLst>
          </p:cNvPr>
          <p:cNvSpPr/>
          <p:nvPr/>
        </p:nvSpPr>
        <p:spPr>
          <a:xfrm>
            <a:off x="6727181" y="3347675"/>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9" name="Rectangle 38">
            <a:extLst>
              <a:ext uri="{FF2B5EF4-FFF2-40B4-BE49-F238E27FC236}">
                <a16:creationId xmlns:a16="http://schemas.microsoft.com/office/drawing/2014/main" id="{C6BDFEDB-4E92-4142-9BD1-08145485E78D}"/>
              </a:ext>
            </a:extLst>
          </p:cNvPr>
          <p:cNvSpPr/>
          <p:nvPr/>
        </p:nvSpPr>
        <p:spPr>
          <a:xfrm>
            <a:off x="9548560" y="2489262"/>
            <a:ext cx="161706" cy="175716"/>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0" name="Rectangle 39">
            <a:extLst>
              <a:ext uri="{FF2B5EF4-FFF2-40B4-BE49-F238E27FC236}">
                <a16:creationId xmlns:a16="http://schemas.microsoft.com/office/drawing/2014/main" id="{6A86D83B-62AC-4264-870A-C306A94602B7}"/>
              </a:ext>
            </a:extLst>
          </p:cNvPr>
          <p:cNvSpPr/>
          <p:nvPr/>
        </p:nvSpPr>
        <p:spPr>
          <a:xfrm>
            <a:off x="9893266" y="3308703"/>
            <a:ext cx="390346"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30 </a:t>
            </a:r>
            <a:endParaRPr lang="en-US" sz="1600" dirty="0"/>
          </a:p>
        </p:txBody>
      </p:sp>
      <p:sp>
        <p:nvSpPr>
          <p:cNvPr id="42" name="Rectangle 41">
            <a:extLst>
              <a:ext uri="{FF2B5EF4-FFF2-40B4-BE49-F238E27FC236}">
                <a16:creationId xmlns:a16="http://schemas.microsoft.com/office/drawing/2014/main" id="{55AC6BC0-A0EF-42AA-AEB4-213997A3F5F4}"/>
              </a:ext>
            </a:extLst>
          </p:cNvPr>
          <p:cNvSpPr/>
          <p:nvPr/>
        </p:nvSpPr>
        <p:spPr>
          <a:xfrm>
            <a:off x="9567446" y="3401881"/>
            <a:ext cx="161706" cy="175716"/>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3" name="Rectangle 42">
            <a:extLst>
              <a:ext uri="{FF2B5EF4-FFF2-40B4-BE49-F238E27FC236}">
                <a16:creationId xmlns:a16="http://schemas.microsoft.com/office/drawing/2014/main" id="{5E8D0AC3-AB17-4083-AE71-9543BFBBB886}"/>
              </a:ext>
            </a:extLst>
          </p:cNvPr>
          <p:cNvSpPr/>
          <p:nvPr/>
        </p:nvSpPr>
        <p:spPr>
          <a:xfrm>
            <a:off x="6735539" y="4349573"/>
            <a:ext cx="161706" cy="1757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5" name="Rectangle 44">
            <a:extLst>
              <a:ext uri="{FF2B5EF4-FFF2-40B4-BE49-F238E27FC236}">
                <a16:creationId xmlns:a16="http://schemas.microsoft.com/office/drawing/2014/main" id="{B1D6E96E-008C-4FB4-8797-384BFD3D710D}"/>
              </a:ext>
            </a:extLst>
          </p:cNvPr>
          <p:cNvSpPr/>
          <p:nvPr/>
        </p:nvSpPr>
        <p:spPr>
          <a:xfrm>
            <a:off x="9577268" y="4320790"/>
            <a:ext cx="161706" cy="1757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6" name="Rectangle 45">
            <a:extLst>
              <a:ext uri="{FF2B5EF4-FFF2-40B4-BE49-F238E27FC236}">
                <a16:creationId xmlns:a16="http://schemas.microsoft.com/office/drawing/2014/main" id="{41BCE272-90EA-4F69-BBA1-A4449E2E0117}"/>
              </a:ext>
            </a:extLst>
          </p:cNvPr>
          <p:cNvSpPr/>
          <p:nvPr/>
        </p:nvSpPr>
        <p:spPr>
          <a:xfrm>
            <a:off x="7374201" y="4716883"/>
            <a:ext cx="2132023" cy="276999"/>
          </a:xfrm>
          <a:prstGeom prst="rect">
            <a:avLst/>
          </a:prstGeom>
        </p:spPr>
        <p:txBody>
          <a:bodyPr wrap="square">
            <a:spAutoFit/>
          </a:bodyPr>
          <a:lstStyle/>
          <a:p>
            <a:r>
              <a:rPr lang="en-US" sz="1200" dirty="0">
                <a:latin typeface="Calibri" panose="020F0502020204030204" pitchFamily="34" charset="0"/>
              </a:rPr>
              <a:t>*DSO Improvements pending</a:t>
            </a:r>
            <a:endParaRPr lang="en-US" sz="1200" dirty="0"/>
          </a:p>
        </p:txBody>
      </p:sp>
      <p:sp>
        <p:nvSpPr>
          <p:cNvPr id="47" name="Rectangle 46">
            <a:extLst>
              <a:ext uri="{FF2B5EF4-FFF2-40B4-BE49-F238E27FC236}">
                <a16:creationId xmlns:a16="http://schemas.microsoft.com/office/drawing/2014/main" id="{BB4B8199-5BBA-4326-A29D-3768791F2251}"/>
              </a:ext>
            </a:extLst>
          </p:cNvPr>
          <p:cNvSpPr/>
          <p:nvPr/>
        </p:nvSpPr>
        <p:spPr>
          <a:xfrm>
            <a:off x="6754783" y="5398166"/>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9" name="Rectangle 48">
            <a:extLst>
              <a:ext uri="{FF2B5EF4-FFF2-40B4-BE49-F238E27FC236}">
                <a16:creationId xmlns:a16="http://schemas.microsoft.com/office/drawing/2014/main" id="{E6EDAB47-25F7-4794-92CB-B092A0260413}"/>
              </a:ext>
            </a:extLst>
          </p:cNvPr>
          <p:cNvSpPr/>
          <p:nvPr/>
        </p:nvSpPr>
        <p:spPr>
          <a:xfrm>
            <a:off x="7267258" y="5316747"/>
            <a:ext cx="2317055"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Maturity Score 3</a:t>
            </a:r>
            <a:endParaRPr lang="en-US" sz="1600" dirty="0"/>
          </a:p>
        </p:txBody>
      </p:sp>
      <p:sp>
        <p:nvSpPr>
          <p:cNvPr id="50" name="Rectangle 49">
            <a:extLst>
              <a:ext uri="{FF2B5EF4-FFF2-40B4-BE49-F238E27FC236}">
                <a16:creationId xmlns:a16="http://schemas.microsoft.com/office/drawing/2014/main" id="{022E3000-9DDD-4836-91CC-0BAE8D0BD19D}"/>
              </a:ext>
            </a:extLst>
          </p:cNvPr>
          <p:cNvSpPr/>
          <p:nvPr/>
        </p:nvSpPr>
        <p:spPr>
          <a:xfrm>
            <a:off x="9599328" y="5379594"/>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1" name="Rectangle 50">
            <a:extLst>
              <a:ext uri="{FF2B5EF4-FFF2-40B4-BE49-F238E27FC236}">
                <a16:creationId xmlns:a16="http://schemas.microsoft.com/office/drawing/2014/main" id="{D45FD05E-89E4-4E4F-9B2D-63952D66849A}"/>
              </a:ext>
            </a:extLst>
          </p:cNvPr>
          <p:cNvSpPr/>
          <p:nvPr/>
        </p:nvSpPr>
        <p:spPr>
          <a:xfrm>
            <a:off x="9939144" y="5298166"/>
            <a:ext cx="2317055"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Maturity Score 3</a:t>
            </a:r>
            <a:endParaRPr lang="en-US" sz="1600" dirty="0"/>
          </a:p>
        </p:txBody>
      </p:sp>
      <p:cxnSp>
        <p:nvCxnSpPr>
          <p:cNvPr id="57" name="Straight Connector 56">
            <a:extLst>
              <a:ext uri="{FF2B5EF4-FFF2-40B4-BE49-F238E27FC236}">
                <a16:creationId xmlns:a16="http://schemas.microsoft.com/office/drawing/2014/main" id="{709042FD-7737-475E-A622-F1C513C57D8C}"/>
              </a:ext>
            </a:extLst>
          </p:cNvPr>
          <p:cNvCxnSpPr/>
          <p:nvPr/>
        </p:nvCxnSpPr>
        <p:spPr>
          <a:xfrm>
            <a:off x="233464" y="2982512"/>
            <a:ext cx="11609328" cy="0"/>
          </a:xfrm>
          <a:prstGeom prst="line">
            <a:avLst/>
          </a:prstGeom>
          <a:ln w="6350" cap="flat">
            <a:solidFill>
              <a:schemeClr val="tx1"/>
            </a:solidFill>
            <a:prstDash val="dashDot"/>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15E9A8-E296-45CE-9C59-83E0ACB4E8A2}"/>
              </a:ext>
            </a:extLst>
          </p:cNvPr>
          <p:cNvCxnSpPr/>
          <p:nvPr/>
        </p:nvCxnSpPr>
        <p:spPr>
          <a:xfrm>
            <a:off x="288489" y="3954481"/>
            <a:ext cx="11609328" cy="0"/>
          </a:xfrm>
          <a:prstGeom prst="line">
            <a:avLst/>
          </a:prstGeom>
          <a:ln w="6350" cap="flat">
            <a:solidFill>
              <a:schemeClr val="tx1"/>
            </a:solidFill>
            <a:prstDash val="dashDot"/>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0222ED-2858-42B8-AAD3-BDD80BFD2774}"/>
              </a:ext>
            </a:extLst>
          </p:cNvPr>
          <p:cNvCxnSpPr/>
          <p:nvPr/>
        </p:nvCxnSpPr>
        <p:spPr>
          <a:xfrm>
            <a:off x="233464" y="5137206"/>
            <a:ext cx="11609328" cy="0"/>
          </a:xfrm>
          <a:prstGeom prst="line">
            <a:avLst/>
          </a:prstGeom>
          <a:ln w="6350" cap="flat">
            <a:solidFill>
              <a:schemeClr val="tx1"/>
            </a:solidFill>
            <a:prstDash val="dashDot"/>
            <a:miter lim="800000"/>
            <a:tailEnd type="non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1BAACA11-3354-425F-84AD-7C028A0DE3F2}"/>
              </a:ext>
            </a:extLst>
          </p:cNvPr>
          <p:cNvSpPr/>
          <p:nvPr/>
        </p:nvSpPr>
        <p:spPr>
          <a:xfrm>
            <a:off x="6729226" y="1719846"/>
            <a:ext cx="1252736" cy="338513"/>
          </a:xfrm>
          <a:prstGeom prst="round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Target</a:t>
            </a:r>
          </a:p>
        </p:txBody>
      </p:sp>
      <p:sp>
        <p:nvSpPr>
          <p:cNvPr id="65" name="Rectangle: Rounded Corners 64">
            <a:extLst>
              <a:ext uri="{FF2B5EF4-FFF2-40B4-BE49-F238E27FC236}">
                <a16:creationId xmlns:a16="http://schemas.microsoft.com/office/drawing/2014/main" id="{C0ED3B65-174B-44D9-A797-261E85A77C08}"/>
              </a:ext>
            </a:extLst>
          </p:cNvPr>
          <p:cNvSpPr/>
          <p:nvPr/>
        </p:nvSpPr>
        <p:spPr>
          <a:xfrm>
            <a:off x="8070005" y="1737289"/>
            <a:ext cx="1229904" cy="338513"/>
          </a:xfrm>
          <a:prstGeom prst="round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Completed</a:t>
            </a:r>
          </a:p>
        </p:txBody>
      </p:sp>
      <p:sp>
        <p:nvSpPr>
          <p:cNvPr id="66" name="Rectangle: Rounded Corners 65">
            <a:extLst>
              <a:ext uri="{FF2B5EF4-FFF2-40B4-BE49-F238E27FC236}">
                <a16:creationId xmlns:a16="http://schemas.microsoft.com/office/drawing/2014/main" id="{1AB19E0D-61DF-4E97-9B84-134C6EC9A4B2}"/>
              </a:ext>
            </a:extLst>
          </p:cNvPr>
          <p:cNvSpPr/>
          <p:nvPr/>
        </p:nvSpPr>
        <p:spPr>
          <a:xfrm>
            <a:off x="9555194" y="1750145"/>
            <a:ext cx="1252736" cy="338513"/>
          </a:xfrm>
          <a:prstGeom prst="round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Target</a:t>
            </a:r>
          </a:p>
        </p:txBody>
      </p:sp>
      <p:sp>
        <p:nvSpPr>
          <p:cNvPr id="67" name="Rectangle: Rounded Corners 66">
            <a:extLst>
              <a:ext uri="{FF2B5EF4-FFF2-40B4-BE49-F238E27FC236}">
                <a16:creationId xmlns:a16="http://schemas.microsoft.com/office/drawing/2014/main" id="{573148E1-C960-439E-87E9-4A002C0BA3B7}"/>
              </a:ext>
            </a:extLst>
          </p:cNvPr>
          <p:cNvSpPr/>
          <p:nvPr/>
        </p:nvSpPr>
        <p:spPr>
          <a:xfrm>
            <a:off x="10908675" y="1743465"/>
            <a:ext cx="1252461" cy="338513"/>
          </a:xfrm>
          <a:prstGeom prst="round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Completed</a:t>
            </a:r>
          </a:p>
        </p:txBody>
      </p:sp>
      <p:sp>
        <p:nvSpPr>
          <p:cNvPr id="68" name="Rectangle 67">
            <a:extLst>
              <a:ext uri="{FF2B5EF4-FFF2-40B4-BE49-F238E27FC236}">
                <a16:creationId xmlns:a16="http://schemas.microsoft.com/office/drawing/2014/main" id="{66732A25-9E85-4842-88BE-EAEA9F652C4F}"/>
              </a:ext>
            </a:extLst>
          </p:cNvPr>
          <p:cNvSpPr/>
          <p:nvPr/>
        </p:nvSpPr>
        <p:spPr>
          <a:xfrm>
            <a:off x="8538476" y="2374556"/>
            <a:ext cx="541780"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34</a:t>
            </a:r>
            <a:endParaRPr lang="en-US" sz="1600" dirty="0"/>
          </a:p>
        </p:txBody>
      </p:sp>
      <p:sp>
        <p:nvSpPr>
          <p:cNvPr id="69" name="Rectangle 68">
            <a:extLst>
              <a:ext uri="{FF2B5EF4-FFF2-40B4-BE49-F238E27FC236}">
                <a16:creationId xmlns:a16="http://schemas.microsoft.com/office/drawing/2014/main" id="{8717EC03-FD89-441F-8377-D4F6029DDF77}"/>
              </a:ext>
            </a:extLst>
          </p:cNvPr>
          <p:cNvSpPr/>
          <p:nvPr/>
        </p:nvSpPr>
        <p:spPr>
          <a:xfrm>
            <a:off x="8518498" y="3321820"/>
            <a:ext cx="601436"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28</a:t>
            </a:r>
            <a:endParaRPr lang="en-US" sz="1600" dirty="0"/>
          </a:p>
        </p:txBody>
      </p:sp>
      <p:sp>
        <p:nvSpPr>
          <p:cNvPr id="70" name="Rectangle 69">
            <a:extLst>
              <a:ext uri="{FF2B5EF4-FFF2-40B4-BE49-F238E27FC236}">
                <a16:creationId xmlns:a16="http://schemas.microsoft.com/office/drawing/2014/main" id="{52DDC966-53D8-4CBD-8AFC-226BB1F95A03}"/>
              </a:ext>
            </a:extLst>
          </p:cNvPr>
          <p:cNvSpPr/>
          <p:nvPr/>
        </p:nvSpPr>
        <p:spPr>
          <a:xfrm>
            <a:off x="7113032" y="4263757"/>
            <a:ext cx="601436"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10</a:t>
            </a:r>
            <a:endParaRPr lang="en-US" sz="1600" dirty="0"/>
          </a:p>
        </p:txBody>
      </p:sp>
      <p:sp>
        <p:nvSpPr>
          <p:cNvPr id="71" name="Rectangle 70">
            <a:extLst>
              <a:ext uri="{FF2B5EF4-FFF2-40B4-BE49-F238E27FC236}">
                <a16:creationId xmlns:a16="http://schemas.microsoft.com/office/drawing/2014/main" id="{22D2F741-D1AF-4B3F-BC94-FD1B39E7E4A4}"/>
              </a:ext>
            </a:extLst>
          </p:cNvPr>
          <p:cNvSpPr/>
          <p:nvPr/>
        </p:nvSpPr>
        <p:spPr>
          <a:xfrm>
            <a:off x="8601177" y="4252896"/>
            <a:ext cx="601436"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0</a:t>
            </a:r>
            <a:endParaRPr lang="en-US" sz="1600" dirty="0"/>
          </a:p>
        </p:txBody>
      </p:sp>
      <p:sp>
        <p:nvSpPr>
          <p:cNvPr id="72" name="Rectangle 71">
            <a:extLst>
              <a:ext uri="{FF2B5EF4-FFF2-40B4-BE49-F238E27FC236}">
                <a16:creationId xmlns:a16="http://schemas.microsoft.com/office/drawing/2014/main" id="{F73AEFEF-7A91-4731-A918-6235671C34C8}"/>
              </a:ext>
            </a:extLst>
          </p:cNvPr>
          <p:cNvSpPr/>
          <p:nvPr/>
        </p:nvSpPr>
        <p:spPr>
          <a:xfrm>
            <a:off x="9900663" y="4238955"/>
            <a:ext cx="601436" cy="338554"/>
          </a:xfrm>
          <a:prstGeom prst="rect">
            <a:avLst/>
          </a:prstGeom>
        </p:spPr>
        <p:txBody>
          <a:bodyPr wrap="square">
            <a:spAutoFit/>
          </a:bodyPr>
          <a:lstStyle/>
          <a:p>
            <a:r>
              <a:rPr lang="en-US" sz="1600" dirty="0">
                <a:latin typeface="Calibri" panose="020F0502020204030204" pitchFamily="34" charset="0"/>
              </a:rPr>
              <a:t>10</a:t>
            </a:r>
            <a:endParaRPr lang="en-US" sz="1600" dirty="0"/>
          </a:p>
        </p:txBody>
      </p:sp>
      <p:sp>
        <p:nvSpPr>
          <p:cNvPr id="73" name="Rectangle 72">
            <a:extLst>
              <a:ext uri="{FF2B5EF4-FFF2-40B4-BE49-F238E27FC236}">
                <a16:creationId xmlns:a16="http://schemas.microsoft.com/office/drawing/2014/main" id="{9494B571-009D-458E-9DA9-E2C91DC7BB8D}"/>
              </a:ext>
            </a:extLst>
          </p:cNvPr>
          <p:cNvSpPr/>
          <p:nvPr/>
        </p:nvSpPr>
        <p:spPr>
          <a:xfrm>
            <a:off x="11382164" y="4247429"/>
            <a:ext cx="601436" cy="338554"/>
          </a:xfrm>
          <a:prstGeom prst="rect">
            <a:avLst/>
          </a:prstGeom>
        </p:spPr>
        <p:txBody>
          <a:bodyPr wrap="square">
            <a:spAutoFit/>
          </a:bodyPr>
          <a:lstStyle/>
          <a:p>
            <a:r>
              <a:rPr lang="en-US" sz="1600" dirty="0">
                <a:latin typeface="Calibri" panose="020F0502020204030204" pitchFamily="34" charset="0"/>
              </a:rPr>
              <a:t>3</a:t>
            </a:r>
            <a:endParaRPr lang="en-US" sz="1600" dirty="0"/>
          </a:p>
        </p:txBody>
      </p:sp>
      <p:sp>
        <p:nvSpPr>
          <p:cNvPr id="74" name="Rectangle 73">
            <a:extLst>
              <a:ext uri="{FF2B5EF4-FFF2-40B4-BE49-F238E27FC236}">
                <a16:creationId xmlns:a16="http://schemas.microsoft.com/office/drawing/2014/main" id="{0A9746A8-0561-49D2-87B0-DD0C37DDF3EB}"/>
              </a:ext>
            </a:extLst>
          </p:cNvPr>
          <p:cNvSpPr/>
          <p:nvPr/>
        </p:nvSpPr>
        <p:spPr>
          <a:xfrm>
            <a:off x="9939144" y="4750777"/>
            <a:ext cx="2317055" cy="276999"/>
          </a:xfrm>
          <a:prstGeom prst="rect">
            <a:avLst/>
          </a:prstGeom>
        </p:spPr>
        <p:txBody>
          <a:bodyPr wrap="square">
            <a:spAutoFit/>
          </a:bodyPr>
          <a:lstStyle/>
          <a:p>
            <a:r>
              <a:rPr lang="en-US" sz="1200" dirty="0">
                <a:latin typeface="Calibri" panose="020F0502020204030204" pitchFamily="34" charset="0"/>
              </a:rPr>
              <a:t>*40 app reassessment </a:t>
            </a:r>
            <a:r>
              <a:rPr lang="en-US" sz="1200">
                <a:latin typeface="Calibri" panose="020F0502020204030204" pitchFamily="34" charset="0"/>
              </a:rPr>
              <a:t>in pipeline</a:t>
            </a:r>
            <a:endParaRPr lang="en-US" sz="1200" dirty="0"/>
          </a:p>
        </p:txBody>
      </p:sp>
      <p:sp>
        <p:nvSpPr>
          <p:cNvPr id="75" name="Rectangle 74">
            <a:extLst>
              <a:ext uri="{FF2B5EF4-FFF2-40B4-BE49-F238E27FC236}">
                <a16:creationId xmlns:a16="http://schemas.microsoft.com/office/drawing/2014/main" id="{52B282D5-2608-4777-98D9-96510CF4BEBC}"/>
              </a:ext>
            </a:extLst>
          </p:cNvPr>
          <p:cNvSpPr/>
          <p:nvPr/>
        </p:nvSpPr>
        <p:spPr>
          <a:xfrm>
            <a:off x="10788413" y="3295577"/>
            <a:ext cx="1788937"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8 + 77 AMaaS</a:t>
            </a:r>
            <a:endParaRPr lang="en-US" sz="1600" dirty="0"/>
          </a:p>
        </p:txBody>
      </p:sp>
      <p:sp>
        <p:nvSpPr>
          <p:cNvPr id="76" name="Rectangle 75">
            <a:extLst>
              <a:ext uri="{FF2B5EF4-FFF2-40B4-BE49-F238E27FC236}">
                <a16:creationId xmlns:a16="http://schemas.microsoft.com/office/drawing/2014/main" id="{69B2EEFC-D949-45E9-8B3F-20DCDB01D8AD}"/>
              </a:ext>
            </a:extLst>
          </p:cNvPr>
          <p:cNvSpPr/>
          <p:nvPr/>
        </p:nvSpPr>
        <p:spPr>
          <a:xfrm>
            <a:off x="9900663" y="2414817"/>
            <a:ext cx="494421" cy="338554"/>
          </a:xfrm>
          <a:prstGeom prst="rect">
            <a:avLst/>
          </a:prstGeom>
        </p:spPr>
        <p:txBody>
          <a:bodyPr wrap="square">
            <a:spAutoFit/>
          </a:bodyPr>
          <a:lstStyle/>
          <a:p>
            <a:r>
              <a:rPr lang="en-US" sz="1600" dirty="0">
                <a:latin typeface="Calibri" panose="020F0502020204030204" pitchFamily="34" charset="0"/>
              </a:rPr>
              <a:t>30</a:t>
            </a:r>
            <a:endParaRPr lang="en-US" sz="1600" dirty="0"/>
          </a:p>
        </p:txBody>
      </p:sp>
    </p:spTree>
    <p:extLst>
      <p:ext uri="{BB962C8B-B14F-4D97-AF65-F5344CB8AC3E}">
        <p14:creationId xmlns:p14="http://schemas.microsoft.com/office/powerpoint/2010/main" val="1590009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4363-1359-47EE-9BEE-B5AC9AB3E9B5}"/>
              </a:ext>
            </a:extLst>
          </p:cNvPr>
          <p:cNvSpPr>
            <a:spLocks noGrp="1"/>
          </p:cNvSpPr>
          <p:nvPr>
            <p:ph type="title"/>
          </p:nvPr>
        </p:nvSpPr>
        <p:spPr>
          <a:xfrm>
            <a:off x="71120" y="2700261"/>
            <a:ext cx="10734040" cy="799859"/>
          </a:xfrm>
        </p:spPr>
        <p:txBody>
          <a:bodyPr/>
          <a:lstStyle/>
          <a:p>
            <a:r>
              <a:rPr lang="en-US" dirty="0"/>
              <a:t>              Success  STORIES  AFTER  REASSESSMENT</a:t>
            </a:r>
          </a:p>
        </p:txBody>
      </p:sp>
    </p:spTree>
    <p:extLst>
      <p:ext uri="{BB962C8B-B14F-4D97-AF65-F5344CB8AC3E}">
        <p14:creationId xmlns:p14="http://schemas.microsoft.com/office/powerpoint/2010/main" val="257539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4D0-EAD3-4A3C-BB28-BFBC2338C11B}"/>
              </a:ext>
            </a:extLst>
          </p:cNvPr>
          <p:cNvSpPr>
            <a:spLocks noGrp="1"/>
          </p:cNvSpPr>
          <p:nvPr>
            <p:ph type="title"/>
          </p:nvPr>
        </p:nvSpPr>
        <p:spPr>
          <a:xfrm>
            <a:off x="515938" y="246621"/>
            <a:ext cx="11150600" cy="608128"/>
          </a:xfrm>
        </p:spPr>
        <p:txBody>
          <a:bodyPr/>
          <a:lstStyle/>
          <a:p>
            <a:r>
              <a:rPr lang="en-US" dirty="0">
                <a:solidFill>
                  <a:srgbClr val="002060"/>
                </a:solidFill>
                <a:latin typeface="Segoe UI" panose="020B0502040204020203" pitchFamily="34" charset="0"/>
                <a:cs typeface="Segoe UI" panose="020B0502040204020203" pitchFamily="34" charset="0"/>
              </a:rPr>
              <a:t>Return on investments in 2023 </a:t>
            </a:r>
            <a:endParaRPr lang="en-US" dirty="0"/>
          </a:p>
        </p:txBody>
      </p:sp>
      <p:graphicFrame>
        <p:nvGraphicFramePr>
          <p:cNvPr id="5" name="Chart 4">
            <a:extLst>
              <a:ext uri="{FF2B5EF4-FFF2-40B4-BE49-F238E27FC236}">
                <a16:creationId xmlns:a16="http://schemas.microsoft.com/office/drawing/2014/main" id="{303B9C2D-CC7D-4E81-8211-BC36321967A3}"/>
              </a:ext>
            </a:extLst>
          </p:cNvPr>
          <p:cNvGraphicFramePr/>
          <p:nvPr>
            <p:extLst>
              <p:ext uri="{D42A27DB-BD31-4B8C-83A1-F6EECF244321}">
                <p14:modId xmlns:p14="http://schemas.microsoft.com/office/powerpoint/2010/main" val="3339540488"/>
              </p:ext>
            </p:extLst>
          </p:nvPr>
        </p:nvGraphicFramePr>
        <p:xfrm>
          <a:off x="5237018" y="1672936"/>
          <a:ext cx="6699827" cy="4330315"/>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EBCEB22B-634B-402F-BEE9-BD12EDA1CCCD}"/>
              </a:ext>
            </a:extLst>
          </p:cNvPr>
          <p:cNvPicPr>
            <a:picLocks noChangeAspect="1"/>
          </p:cNvPicPr>
          <p:nvPr/>
        </p:nvPicPr>
        <p:blipFill>
          <a:blip r:embed="rId4"/>
          <a:stretch>
            <a:fillRect/>
          </a:stretch>
        </p:blipFill>
        <p:spPr>
          <a:xfrm>
            <a:off x="409134" y="954647"/>
            <a:ext cx="1090431" cy="1090431"/>
          </a:xfrm>
          <a:prstGeom prst="rect">
            <a:avLst/>
          </a:prstGeom>
        </p:spPr>
      </p:pic>
      <p:sp>
        <p:nvSpPr>
          <p:cNvPr id="7" name="TextBox 6">
            <a:extLst>
              <a:ext uri="{FF2B5EF4-FFF2-40B4-BE49-F238E27FC236}">
                <a16:creationId xmlns:a16="http://schemas.microsoft.com/office/drawing/2014/main" id="{B08AE83D-D7B8-4804-8FF8-930CB2AC6A1E}"/>
              </a:ext>
            </a:extLst>
          </p:cNvPr>
          <p:cNvSpPr txBox="1"/>
          <p:nvPr/>
        </p:nvSpPr>
        <p:spPr>
          <a:xfrm>
            <a:off x="1545603" y="1109311"/>
            <a:ext cx="4548040" cy="923330"/>
          </a:xfrm>
          <a:prstGeom prst="rect">
            <a:avLst/>
          </a:prstGeom>
          <a:noFill/>
        </p:spPr>
        <p:txBody>
          <a:bodyPr wrap="none" rtlCol="0">
            <a:spAutoFit/>
          </a:bodyPr>
          <a:lstStyle/>
          <a:p>
            <a:r>
              <a:rPr lang="en-US" sz="5400" dirty="0"/>
              <a:t>8616 </a:t>
            </a:r>
            <a:r>
              <a:rPr lang="en-US" sz="5400" dirty="0" err="1"/>
              <a:t>Hrs</a:t>
            </a:r>
            <a:r>
              <a:rPr lang="en-US" sz="5400" dirty="0"/>
              <a:t> </a:t>
            </a:r>
            <a:r>
              <a:rPr lang="en-US" sz="1400" dirty="0"/>
              <a:t>(As of May 2023)</a:t>
            </a:r>
          </a:p>
        </p:txBody>
      </p:sp>
      <p:graphicFrame>
        <p:nvGraphicFramePr>
          <p:cNvPr id="8" name="Chart 7">
            <a:extLst>
              <a:ext uri="{FF2B5EF4-FFF2-40B4-BE49-F238E27FC236}">
                <a16:creationId xmlns:a16="http://schemas.microsoft.com/office/drawing/2014/main" id="{6AD709EC-6415-48E2-A897-B887B69443CB}"/>
              </a:ext>
            </a:extLst>
          </p:cNvPr>
          <p:cNvGraphicFramePr/>
          <p:nvPr>
            <p:extLst>
              <p:ext uri="{D42A27DB-BD31-4B8C-83A1-F6EECF244321}">
                <p14:modId xmlns:p14="http://schemas.microsoft.com/office/powerpoint/2010/main" val="132529878"/>
              </p:ext>
            </p:extLst>
          </p:nvPr>
        </p:nvGraphicFramePr>
        <p:xfrm>
          <a:off x="255155" y="2351809"/>
          <a:ext cx="4854632" cy="28917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1CA697C1-5D22-4AD8-BE6E-44120FE413AE}"/>
              </a:ext>
            </a:extLst>
          </p:cNvPr>
          <p:cNvGraphicFramePr/>
          <p:nvPr>
            <p:extLst>
              <p:ext uri="{D42A27DB-BD31-4B8C-83A1-F6EECF244321}">
                <p14:modId xmlns:p14="http://schemas.microsoft.com/office/powerpoint/2010/main" val="4083582164"/>
              </p:ext>
            </p:extLst>
          </p:nvPr>
        </p:nvGraphicFramePr>
        <p:xfrm>
          <a:off x="393931" y="2086694"/>
          <a:ext cx="4564149" cy="3115226"/>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4EC22FA4-49A9-4F28-B2D3-4D60F9189EBF}"/>
              </a:ext>
            </a:extLst>
          </p:cNvPr>
          <p:cNvSpPr txBox="1"/>
          <p:nvPr/>
        </p:nvSpPr>
        <p:spPr>
          <a:xfrm>
            <a:off x="255155" y="5436609"/>
            <a:ext cx="6419965" cy="566641"/>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3600" b="1" dirty="0">
                <a:solidFill>
                  <a:schemeClr val="accent1">
                    <a:lumMod val="75000"/>
                  </a:schemeClr>
                </a:solidFill>
              </a:rPr>
              <a:t>40</a:t>
            </a:r>
            <a:r>
              <a:rPr lang="en-US" sz="2000" dirty="0"/>
              <a:t> Applications in pipeline for reassessment in 2023 </a:t>
            </a:r>
          </a:p>
        </p:txBody>
      </p:sp>
    </p:spTree>
    <p:extLst>
      <p:ext uri="{BB962C8B-B14F-4D97-AF65-F5344CB8AC3E}">
        <p14:creationId xmlns:p14="http://schemas.microsoft.com/office/powerpoint/2010/main" val="159241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30F310-8B1B-45E2-82CB-FC2C1C7FCD45}"/>
              </a:ext>
            </a:extLst>
          </p:cNvPr>
          <p:cNvSpPr>
            <a:spLocks noGrp="1"/>
          </p:cNvSpPr>
          <p:nvPr>
            <p:ph type="sldNum" sz="quarter" idx="12"/>
          </p:nvPr>
        </p:nvSpPr>
        <p:spPr/>
        <p:txBody>
          <a:bodyPr/>
          <a:lstStyle/>
          <a:p>
            <a:endParaRPr lang="en-US" noProof="0" dirty="0"/>
          </a:p>
        </p:txBody>
      </p:sp>
      <p:sp>
        <p:nvSpPr>
          <p:cNvPr id="5" name="Title 1">
            <a:extLst>
              <a:ext uri="{FF2B5EF4-FFF2-40B4-BE49-F238E27FC236}">
                <a16:creationId xmlns:a16="http://schemas.microsoft.com/office/drawing/2014/main" id="{DB27B928-61B7-448E-8BC6-BC4A7E876E69}"/>
              </a:ext>
            </a:extLst>
          </p:cNvPr>
          <p:cNvSpPr>
            <a:spLocks noGrp="1"/>
          </p:cNvSpPr>
          <p:nvPr>
            <p:ph type="title"/>
          </p:nvPr>
        </p:nvSpPr>
        <p:spPr>
          <a:xfrm>
            <a:off x="507556" y="114299"/>
            <a:ext cx="11150600" cy="1205345"/>
          </a:xfrm>
        </p:spPr>
        <p:txBody>
          <a:bodyPr/>
          <a:lstStyle/>
          <a:p>
            <a:br>
              <a:rPr lang="en-US" sz="3600" dirty="0">
                <a:solidFill>
                  <a:srgbClr val="002060"/>
                </a:solidFill>
                <a:latin typeface="Segoe UI" panose="020B0502040204020203" pitchFamily="34" charset="0"/>
                <a:ea typeface="+mn-ea"/>
                <a:cs typeface="Segoe UI" panose="020B0502040204020203" pitchFamily="34" charset="0"/>
              </a:rPr>
            </a:br>
            <a:br>
              <a:rPr lang="en-US" sz="3600" dirty="0">
                <a:solidFill>
                  <a:srgbClr val="002060"/>
                </a:solidFill>
                <a:latin typeface="Segoe UI" panose="020B0502040204020203" pitchFamily="34" charset="0"/>
                <a:ea typeface="+mn-ea"/>
                <a:cs typeface="Segoe UI" panose="020B0502040204020203" pitchFamily="34" charset="0"/>
              </a:rPr>
            </a:br>
            <a:br>
              <a:rPr lang="en-US" sz="3600" dirty="0">
                <a:solidFill>
                  <a:srgbClr val="002060"/>
                </a:solidFill>
                <a:latin typeface="Segoe UI" panose="020B0502040204020203" pitchFamily="34" charset="0"/>
                <a:ea typeface="+mn-ea"/>
                <a:cs typeface="Segoe UI" panose="020B0502040204020203" pitchFamily="34" charset="0"/>
              </a:rPr>
            </a:br>
            <a:br>
              <a:rPr lang="en-US" sz="3600" dirty="0">
                <a:solidFill>
                  <a:srgbClr val="002060"/>
                </a:solidFill>
                <a:latin typeface="Segoe UI" panose="020B0502040204020203" pitchFamily="34" charset="0"/>
                <a:ea typeface="+mn-ea"/>
                <a:cs typeface="Segoe UI" panose="020B0502040204020203" pitchFamily="34" charset="0"/>
              </a:rPr>
            </a:br>
            <a:br>
              <a:rPr lang="en-US" sz="3600" dirty="0">
                <a:solidFill>
                  <a:srgbClr val="002060"/>
                </a:solidFill>
                <a:latin typeface="Segoe UI" panose="020B0502040204020203" pitchFamily="34" charset="0"/>
                <a:ea typeface="+mn-ea"/>
                <a:cs typeface="Segoe UI" panose="020B0502040204020203" pitchFamily="34" charset="0"/>
              </a:rPr>
            </a:br>
            <a:br>
              <a:rPr lang="en-US" sz="3600" dirty="0">
                <a:solidFill>
                  <a:srgbClr val="002060"/>
                </a:solidFill>
                <a:latin typeface="Segoe UI" panose="020B0502040204020203" pitchFamily="34" charset="0"/>
                <a:ea typeface="+mn-ea"/>
                <a:cs typeface="Segoe UI" panose="020B0502040204020203" pitchFamily="34" charset="0"/>
              </a:rPr>
            </a:br>
            <a:r>
              <a:rPr lang="en-US" sz="3600" dirty="0">
                <a:solidFill>
                  <a:srgbClr val="002060"/>
                </a:solidFill>
                <a:latin typeface="Segoe UI" panose="020B0502040204020203" pitchFamily="34" charset="0"/>
                <a:ea typeface="+mn-ea"/>
                <a:cs typeface="Segoe UI" panose="020B0502040204020203" pitchFamily="34" charset="0"/>
              </a:rPr>
              <a:t>CASTeam </a:t>
            </a:r>
            <a:r>
              <a:rPr lang="en-US" sz="1400" dirty="0">
                <a:solidFill>
                  <a:srgbClr val="002060"/>
                </a:solidFill>
                <a:latin typeface="Segoe UI" panose="020B0502040204020203" pitchFamily="34" charset="0"/>
                <a:ea typeface="+mn-ea"/>
                <a:cs typeface="Segoe UI" panose="020B0502040204020203" pitchFamily="34" charset="0"/>
              </a:rPr>
              <a:t>(Commercial Aviation Services Tool &amp; Equipment Applications for Maintenance) </a:t>
            </a:r>
            <a:r>
              <a:rPr lang="en-US" sz="2800" dirty="0">
                <a:solidFill>
                  <a:srgbClr val="002060"/>
                </a:solidFill>
                <a:latin typeface="Segoe UI" panose="020B0502040204020203" pitchFamily="34" charset="0"/>
                <a:ea typeface="+mn-ea"/>
                <a:cs typeface="Segoe UI" panose="020B0502040204020203" pitchFamily="34" charset="0"/>
              </a:rPr>
              <a:t>Success stories (</a:t>
            </a:r>
            <a:r>
              <a:rPr lang="en-US" sz="2800" dirty="0">
                <a:solidFill>
                  <a:srgbClr val="FF0000"/>
                </a:solidFill>
                <a:latin typeface="Segoe UI" panose="020B0502040204020203" pitchFamily="34" charset="0"/>
                <a:ea typeface="+mn-ea"/>
                <a:cs typeface="Segoe UI" panose="020B0502040204020203" pitchFamily="34" charset="0"/>
              </a:rPr>
              <a:t>l3 to l4</a:t>
            </a:r>
            <a:r>
              <a:rPr lang="en-US" sz="2800" dirty="0">
                <a:solidFill>
                  <a:srgbClr val="002060"/>
                </a:solidFill>
                <a:latin typeface="Segoe UI" panose="020B0502040204020203" pitchFamily="34" charset="0"/>
                <a:ea typeface="+mn-ea"/>
                <a:cs typeface="Segoe UI" panose="020B0502040204020203" pitchFamily="34" charset="0"/>
              </a:rPr>
              <a:t>)</a:t>
            </a:r>
            <a:br>
              <a:rPr lang="en-US" sz="3600" dirty="0">
                <a:solidFill>
                  <a:srgbClr val="002060"/>
                </a:solidFill>
                <a:latin typeface="Segoe UI" panose="020B0502040204020203" pitchFamily="34" charset="0"/>
                <a:ea typeface="+mn-ea"/>
                <a:cs typeface="Segoe UI" panose="020B0502040204020203" pitchFamily="34" charset="0"/>
              </a:rPr>
            </a:b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Total Savings in a year </a:t>
            </a:r>
            <a:r>
              <a:rPr lang="en-US" sz="18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4047</a:t>
            </a: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 hours = (102 Prod CI/cd + 3195 dev CI/CD + 750  coverity pipeline automation)</a:t>
            </a:r>
            <a:endParaRPr lang="en-US" sz="14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aphicFrame>
        <p:nvGraphicFramePr>
          <p:cNvPr id="4" name="Diagram 3">
            <a:extLst>
              <a:ext uri="{FF2B5EF4-FFF2-40B4-BE49-F238E27FC236}">
                <a16:creationId xmlns:a16="http://schemas.microsoft.com/office/drawing/2014/main" id="{FA820699-ABB0-4CA0-96B5-37883042A796}"/>
              </a:ext>
            </a:extLst>
          </p:cNvPr>
          <p:cNvGraphicFramePr/>
          <p:nvPr>
            <p:extLst>
              <p:ext uri="{D42A27DB-BD31-4B8C-83A1-F6EECF244321}">
                <p14:modId xmlns:p14="http://schemas.microsoft.com/office/powerpoint/2010/main" val="1602627922"/>
              </p:ext>
            </p:extLst>
          </p:nvPr>
        </p:nvGraphicFramePr>
        <p:xfrm>
          <a:off x="1269778" y="1141745"/>
          <a:ext cx="9652444" cy="5175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3F17962-E399-4399-8A72-0C66EFEB874C}"/>
              </a:ext>
            </a:extLst>
          </p:cNvPr>
          <p:cNvSpPr txBox="1"/>
          <p:nvPr/>
        </p:nvSpPr>
        <p:spPr>
          <a:xfrm>
            <a:off x="1950784" y="4209233"/>
            <a:ext cx="3422074" cy="2062103"/>
          </a:xfrm>
          <a:prstGeom prst="rect">
            <a:avLst/>
          </a:prstGeom>
          <a:noFill/>
        </p:spPr>
        <p:txBody>
          <a:bodyPr wrap="square" rtlCol="0">
            <a:spAutoFit/>
          </a:bodyPr>
          <a:lstStyle>
            <a:defPPr>
              <a:defRPr lang="en-US"/>
            </a:defPPr>
            <a:lvl1pPr algn="ctr">
              <a:defRPr sz="1600">
                <a:solidFill>
                  <a:schemeClr val="bg1"/>
                </a:solidFill>
              </a:defRPr>
            </a:lvl1pPr>
          </a:lstStyle>
          <a:p>
            <a:endParaRPr lang="en-US" dirty="0"/>
          </a:p>
          <a:p>
            <a:r>
              <a:rPr lang="en-US" dirty="0"/>
              <a:t>3 Production Releases</a:t>
            </a:r>
          </a:p>
          <a:p>
            <a:r>
              <a:rPr lang="en-US" dirty="0"/>
              <a:t>Manual Effort = 4.5hrs</a:t>
            </a:r>
          </a:p>
          <a:p>
            <a:r>
              <a:rPr lang="en-US" dirty="0"/>
              <a:t>Automated = 0.25hrs</a:t>
            </a:r>
          </a:p>
          <a:p>
            <a:r>
              <a:rPr lang="en-US" dirty="0"/>
              <a:t>50+ Non Prod Deployments</a:t>
            </a:r>
          </a:p>
          <a:p>
            <a:r>
              <a:rPr lang="en-US" dirty="0"/>
              <a:t> (30 dev + 10 stage+10 test )</a:t>
            </a:r>
          </a:p>
          <a:p>
            <a:r>
              <a:rPr lang="en-US" dirty="0"/>
              <a:t>Per sprint (50 * 4.25) = 213hrs</a:t>
            </a:r>
          </a:p>
          <a:p>
            <a:endParaRPr lang="en-US" dirty="0"/>
          </a:p>
        </p:txBody>
      </p:sp>
      <p:sp>
        <p:nvSpPr>
          <p:cNvPr id="7" name="TextBox 6">
            <a:extLst>
              <a:ext uri="{FF2B5EF4-FFF2-40B4-BE49-F238E27FC236}">
                <a16:creationId xmlns:a16="http://schemas.microsoft.com/office/drawing/2014/main" id="{6EBB0DB8-991B-4D50-B63E-1343D8E7B69A}"/>
              </a:ext>
            </a:extLst>
          </p:cNvPr>
          <p:cNvSpPr txBox="1"/>
          <p:nvPr/>
        </p:nvSpPr>
        <p:spPr>
          <a:xfrm>
            <a:off x="6993124" y="4332343"/>
            <a:ext cx="3117273"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23 to 84% Unit test Coverage improvement</a:t>
            </a:r>
          </a:p>
          <a:p>
            <a:pPr marL="285750" indent="-285750">
              <a:buFont typeface="Arial" panose="020B0604020202020204" pitchFamily="34" charset="0"/>
              <a:buChar char="•"/>
            </a:pPr>
            <a:r>
              <a:rPr lang="en-US" sz="1600" dirty="0">
                <a:solidFill>
                  <a:schemeClr val="bg1"/>
                </a:solidFill>
              </a:rPr>
              <a:t>Automated Protractor tests during Releases.</a:t>
            </a:r>
          </a:p>
          <a:p>
            <a:pPr marL="285750" indent="-285750">
              <a:buFont typeface="Arial" panose="020B0604020202020204" pitchFamily="34" charset="0"/>
              <a:buChar char="•"/>
            </a:pPr>
            <a:r>
              <a:rPr lang="en-US" sz="1600" dirty="0">
                <a:solidFill>
                  <a:schemeClr val="bg1"/>
                </a:solidFill>
              </a:rPr>
              <a:t>Coverity Pipeline savings</a:t>
            </a:r>
          </a:p>
          <a:p>
            <a:r>
              <a:rPr lang="en-US" sz="1600" dirty="0">
                <a:solidFill>
                  <a:schemeClr val="bg1"/>
                </a:solidFill>
              </a:rPr>
              <a:t>     Per Sprint </a:t>
            </a:r>
          </a:p>
          <a:p>
            <a:r>
              <a:rPr lang="en-US" sz="1600" dirty="0">
                <a:solidFill>
                  <a:schemeClr val="bg1"/>
                </a:solidFill>
              </a:rPr>
              <a:t>     ( 50 scans * 1 </a:t>
            </a:r>
            <a:r>
              <a:rPr lang="en-US" sz="1600" dirty="0" err="1">
                <a:solidFill>
                  <a:schemeClr val="bg1"/>
                </a:solidFill>
              </a:rPr>
              <a:t>hr</a:t>
            </a:r>
            <a:r>
              <a:rPr lang="en-US" sz="1600" dirty="0">
                <a:solidFill>
                  <a:schemeClr val="bg1"/>
                </a:solidFill>
              </a:rPr>
              <a:t>) = 50 </a:t>
            </a:r>
            <a:r>
              <a:rPr lang="en-US" sz="1600" dirty="0" err="1">
                <a:solidFill>
                  <a:schemeClr val="bg1"/>
                </a:solidFill>
              </a:rPr>
              <a:t>hrs</a:t>
            </a:r>
            <a:endParaRPr lang="en-US" sz="1600" dirty="0">
              <a:solidFill>
                <a:schemeClr val="bg1"/>
              </a:solidFill>
            </a:endParaRPr>
          </a:p>
        </p:txBody>
      </p:sp>
      <p:sp>
        <p:nvSpPr>
          <p:cNvPr id="8" name="TextBox 7">
            <a:extLst>
              <a:ext uri="{FF2B5EF4-FFF2-40B4-BE49-F238E27FC236}">
                <a16:creationId xmlns:a16="http://schemas.microsoft.com/office/drawing/2014/main" id="{A2294FCA-32AC-489F-9353-7C4A548841D9}"/>
              </a:ext>
            </a:extLst>
          </p:cNvPr>
          <p:cNvSpPr txBox="1"/>
          <p:nvPr/>
        </p:nvSpPr>
        <p:spPr>
          <a:xfrm>
            <a:off x="2890044" y="3729708"/>
            <a:ext cx="1377300" cy="707886"/>
          </a:xfrm>
          <a:prstGeom prst="rect">
            <a:avLst/>
          </a:prstGeom>
          <a:noFill/>
        </p:spPr>
        <p:txBody>
          <a:bodyPr wrap="none" rtlCol="0">
            <a:spAutoFit/>
          </a:bodyPr>
          <a:lstStyle/>
          <a:p>
            <a:r>
              <a:rPr lang="en-US" sz="4000" dirty="0">
                <a:solidFill>
                  <a:schemeClr val="bg1"/>
                </a:solidFill>
              </a:rPr>
              <a:t>CI/CD</a:t>
            </a:r>
          </a:p>
        </p:txBody>
      </p:sp>
      <p:sp>
        <p:nvSpPr>
          <p:cNvPr id="9" name="TextBox 8">
            <a:extLst>
              <a:ext uri="{FF2B5EF4-FFF2-40B4-BE49-F238E27FC236}">
                <a16:creationId xmlns:a16="http://schemas.microsoft.com/office/drawing/2014/main" id="{5DD03756-75DE-4484-91CA-24B2BED9D96C}"/>
              </a:ext>
            </a:extLst>
          </p:cNvPr>
          <p:cNvSpPr txBox="1"/>
          <p:nvPr/>
        </p:nvSpPr>
        <p:spPr>
          <a:xfrm>
            <a:off x="7033287" y="3624456"/>
            <a:ext cx="3207929" cy="707886"/>
          </a:xfrm>
          <a:prstGeom prst="rect">
            <a:avLst/>
          </a:prstGeom>
          <a:noFill/>
        </p:spPr>
        <p:txBody>
          <a:bodyPr wrap="none" rtlCol="0">
            <a:spAutoFit/>
          </a:bodyPr>
          <a:lstStyle/>
          <a:p>
            <a:r>
              <a:rPr lang="en-US" sz="4000" dirty="0">
                <a:solidFill>
                  <a:schemeClr val="bg1"/>
                </a:solidFill>
              </a:rPr>
              <a:t>Development</a:t>
            </a:r>
          </a:p>
        </p:txBody>
      </p:sp>
    </p:spTree>
    <p:extLst>
      <p:ext uri="{BB962C8B-B14F-4D97-AF65-F5344CB8AC3E}">
        <p14:creationId xmlns:p14="http://schemas.microsoft.com/office/powerpoint/2010/main" val="124446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30F310-8B1B-45E2-82CB-FC2C1C7FCD45}"/>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sp>
        <p:nvSpPr>
          <p:cNvPr id="5" name="Title 1">
            <a:extLst>
              <a:ext uri="{FF2B5EF4-FFF2-40B4-BE49-F238E27FC236}">
                <a16:creationId xmlns:a16="http://schemas.microsoft.com/office/drawing/2014/main" id="{DB27B928-61B7-448E-8BC6-BC4A7E876E69}"/>
              </a:ext>
            </a:extLst>
          </p:cNvPr>
          <p:cNvSpPr>
            <a:spLocks noGrp="1"/>
          </p:cNvSpPr>
          <p:nvPr>
            <p:ph type="title"/>
          </p:nvPr>
        </p:nvSpPr>
        <p:spPr>
          <a:xfrm>
            <a:off x="520700" y="-31252"/>
            <a:ext cx="11150600" cy="1369254"/>
          </a:xfrm>
        </p:spPr>
        <p:txBody>
          <a:bodyPr/>
          <a:lstStyle/>
          <a:p>
            <a:r>
              <a:rPr lang="en-US" sz="3600" dirty="0">
                <a:solidFill>
                  <a:srgbClr val="002060"/>
                </a:solidFill>
                <a:latin typeface="Segoe UI" panose="020B0502040204020203" pitchFamily="34" charset="0"/>
                <a:ea typeface="+mn-ea"/>
                <a:cs typeface="Segoe UI" panose="020B0502040204020203" pitchFamily="34" charset="0"/>
              </a:rPr>
              <a:t>MIST – </a:t>
            </a:r>
            <a:r>
              <a:rPr lang="en-US" sz="2000" dirty="0">
                <a:solidFill>
                  <a:srgbClr val="002060"/>
                </a:solidFill>
                <a:latin typeface="Segoe UI" panose="020B0502040204020203" pitchFamily="34" charset="0"/>
                <a:ea typeface="+mn-ea"/>
                <a:cs typeface="Segoe UI" panose="020B0502040204020203" pitchFamily="34" charset="0"/>
              </a:rPr>
              <a:t>(Modular instrumentation setup tool)</a:t>
            </a:r>
            <a:br>
              <a:rPr lang="en-US" sz="3600" dirty="0">
                <a:solidFill>
                  <a:srgbClr val="002060"/>
                </a:solidFill>
                <a:latin typeface="Segoe UI" panose="020B0502040204020203" pitchFamily="34" charset="0"/>
                <a:ea typeface="+mn-ea"/>
                <a:cs typeface="Segoe UI" panose="020B0502040204020203" pitchFamily="34" charset="0"/>
              </a:rPr>
            </a:br>
            <a:r>
              <a:rPr lang="en-US" sz="2800" dirty="0">
                <a:solidFill>
                  <a:srgbClr val="002060"/>
                </a:solidFill>
                <a:latin typeface="Segoe UI" panose="020B0502040204020203" pitchFamily="34" charset="0"/>
                <a:ea typeface="+mn-ea"/>
                <a:cs typeface="Segoe UI" panose="020B0502040204020203" pitchFamily="34" charset="0"/>
              </a:rPr>
              <a:t>Success stories (</a:t>
            </a:r>
            <a:r>
              <a:rPr lang="en-US" sz="2800" dirty="0">
                <a:solidFill>
                  <a:srgbClr val="FF0000"/>
                </a:solidFill>
                <a:latin typeface="Segoe UI" panose="020B0502040204020203" pitchFamily="34" charset="0"/>
                <a:ea typeface="+mn-ea"/>
                <a:cs typeface="Segoe UI" panose="020B0502040204020203" pitchFamily="34" charset="0"/>
              </a:rPr>
              <a:t>l1 to l3</a:t>
            </a:r>
            <a:r>
              <a:rPr lang="en-US" sz="2800" dirty="0">
                <a:solidFill>
                  <a:srgbClr val="002060"/>
                </a:solidFill>
                <a:latin typeface="Segoe UI" panose="020B0502040204020203" pitchFamily="34" charset="0"/>
                <a:ea typeface="+mn-ea"/>
                <a:cs typeface="Segoe UI" panose="020B0502040204020203" pitchFamily="34" charset="0"/>
              </a:rPr>
              <a:t>)</a:t>
            </a:r>
            <a:br>
              <a:rPr lang="en-US" sz="3600" dirty="0">
                <a:solidFill>
                  <a:srgbClr val="002060"/>
                </a:solidFill>
                <a:latin typeface="Segoe UI" panose="020B0502040204020203" pitchFamily="34" charset="0"/>
                <a:ea typeface="+mn-ea"/>
                <a:cs typeface="Segoe UI" panose="020B0502040204020203" pitchFamily="34" charset="0"/>
              </a:rPr>
            </a:b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Total Savings In A Year </a:t>
            </a:r>
            <a:r>
              <a:rPr lang="en-US" sz="18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2304</a:t>
            </a: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 hours = (1536 CI/cd + 768 development)</a:t>
            </a:r>
            <a:endParaRPr lang="en-US" sz="14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aphicFrame>
        <p:nvGraphicFramePr>
          <p:cNvPr id="4" name="Diagram 3">
            <a:extLst>
              <a:ext uri="{FF2B5EF4-FFF2-40B4-BE49-F238E27FC236}">
                <a16:creationId xmlns:a16="http://schemas.microsoft.com/office/drawing/2014/main" id="{FA820699-ABB0-4CA0-96B5-37883042A796}"/>
              </a:ext>
            </a:extLst>
          </p:cNvPr>
          <p:cNvGraphicFramePr/>
          <p:nvPr>
            <p:extLst>
              <p:ext uri="{D42A27DB-BD31-4B8C-83A1-F6EECF244321}">
                <p14:modId xmlns:p14="http://schemas.microsoft.com/office/powerpoint/2010/main" val="913817500"/>
              </p:ext>
            </p:extLst>
          </p:nvPr>
        </p:nvGraphicFramePr>
        <p:xfrm>
          <a:off x="621991" y="1241333"/>
          <a:ext cx="7756900" cy="508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3F17962-E399-4399-8A72-0C66EFEB874C}"/>
              </a:ext>
            </a:extLst>
          </p:cNvPr>
          <p:cNvSpPr txBox="1"/>
          <p:nvPr/>
        </p:nvSpPr>
        <p:spPr>
          <a:xfrm>
            <a:off x="981250" y="4323433"/>
            <a:ext cx="3329394" cy="1815882"/>
          </a:xfrm>
          <a:prstGeom prst="rect">
            <a:avLst/>
          </a:prstGeom>
          <a:noFill/>
        </p:spPr>
        <p:txBody>
          <a:bodyPr wrap="square" rtlCol="0">
            <a:spAutoFit/>
          </a:bodyPr>
          <a:lstStyle/>
          <a:p>
            <a:pPr algn="ctr"/>
            <a:r>
              <a:rPr lang="en-US" sz="1600" dirty="0">
                <a:solidFill>
                  <a:schemeClr val="bg1"/>
                </a:solidFill>
              </a:rPr>
              <a:t>4 Non-Production Deployment</a:t>
            </a:r>
          </a:p>
          <a:p>
            <a:pPr algn="ctr"/>
            <a:r>
              <a:rPr lang="en-US" sz="1600" dirty="0">
                <a:solidFill>
                  <a:schemeClr val="bg1"/>
                </a:solidFill>
              </a:rPr>
              <a:t>Configuration Management Practice followed.</a:t>
            </a:r>
          </a:p>
          <a:p>
            <a:pPr algn="ctr"/>
            <a:r>
              <a:rPr lang="en-US" sz="1600" dirty="0">
                <a:solidFill>
                  <a:schemeClr val="bg1"/>
                </a:solidFill>
              </a:rPr>
              <a:t>Manual Effort = 5 </a:t>
            </a:r>
            <a:r>
              <a:rPr lang="en-US" sz="1600" dirty="0" err="1">
                <a:solidFill>
                  <a:schemeClr val="bg1"/>
                </a:solidFill>
              </a:rPr>
              <a:t>hr</a:t>
            </a:r>
            <a:endParaRPr lang="en-US" sz="1600" dirty="0">
              <a:solidFill>
                <a:schemeClr val="bg1"/>
              </a:solidFill>
            </a:endParaRPr>
          </a:p>
          <a:p>
            <a:pPr algn="ctr"/>
            <a:r>
              <a:rPr lang="en-US" sz="1600" dirty="0">
                <a:solidFill>
                  <a:schemeClr val="bg1"/>
                </a:solidFill>
              </a:rPr>
              <a:t>Automated = 1.5 </a:t>
            </a:r>
            <a:r>
              <a:rPr lang="en-US" sz="1600" dirty="0" err="1">
                <a:solidFill>
                  <a:schemeClr val="bg1"/>
                </a:solidFill>
              </a:rPr>
              <a:t>hr</a:t>
            </a:r>
            <a:endParaRPr lang="en-US" sz="1600" dirty="0">
              <a:solidFill>
                <a:schemeClr val="bg1"/>
              </a:solidFill>
            </a:endParaRPr>
          </a:p>
          <a:p>
            <a:pPr algn="ctr"/>
            <a:r>
              <a:rPr lang="en-US" sz="1600" dirty="0">
                <a:solidFill>
                  <a:schemeClr val="bg1"/>
                </a:solidFill>
              </a:rPr>
              <a:t>Per Sprint(4env*4hr*8build=128 </a:t>
            </a:r>
            <a:r>
              <a:rPr lang="en-US" sz="1600" dirty="0" err="1">
                <a:solidFill>
                  <a:schemeClr val="bg1"/>
                </a:solidFill>
              </a:rPr>
              <a:t>hr</a:t>
            </a:r>
            <a:r>
              <a:rPr lang="en-US" sz="1600" dirty="0">
                <a:solidFill>
                  <a:schemeClr val="bg1"/>
                </a:solidFill>
              </a:rPr>
              <a:t>)</a:t>
            </a:r>
          </a:p>
        </p:txBody>
      </p:sp>
      <p:sp>
        <p:nvSpPr>
          <p:cNvPr id="8" name="TextBox 7">
            <a:extLst>
              <a:ext uri="{FF2B5EF4-FFF2-40B4-BE49-F238E27FC236}">
                <a16:creationId xmlns:a16="http://schemas.microsoft.com/office/drawing/2014/main" id="{A2294FCA-32AC-489F-9353-7C4A548841D9}"/>
              </a:ext>
            </a:extLst>
          </p:cNvPr>
          <p:cNvSpPr txBox="1"/>
          <p:nvPr/>
        </p:nvSpPr>
        <p:spPr>
          <a:xfrm>
            <a:off x="1813173" y="3785504"/>
            <a:ext cx="1459963" cy="646331"/>
          </a:xfrm>
          <a:prstGeom prst="rect">
            <a:avLst/>
          </a:prstGeom>
          <a:noFill/>
        </p:spPr>
        <p:txBody>
          <a:bodyPr wrap="square" rtlCol="0">
            <a:spAutoFit/>
          </a:bodyPr>
          <a:lstStyle/>
          <a:p>
            <a:r>
              <a:rPr lang="en-US" sz="3600" dirty="0">
                <a:solidFill>
                  <a:schemeClr val="bg1"/>
                </a:solidFill>
              </a:rPr>
              <a:t>CI/CD</a:t>
            </a:r>
          </a:p>
        </p:txBody>
      </p:sp>
      <p:sp>
        <p:nvSpPr>
          <p:cNvPr id="10" name="TextBox 9">
            <a:extLst>
              <a:ext uri="{FF2B5EF4-FFF2-40B4-BE49-F238E27FC236}">
                <a16:creationId xmlns:a16="http://schemas.microsoft.com/office/drawing/2014/main" id="{D61782F2-E214-40FF-951A-B51A48B3C561}"/>
              </a:ext>
            </a:extLst>
          </p:cNvPr>
          <p:cNvSpPr txBox="1"/>
          <p:nvPr/>
        </p:nvSpPr>
        <p:spPr>
          <a:xfrm>
            <a:off x="5000998" y="3830281"/>
            <a:ext cx="3135084" cy="646331"/>
          </a:xfrm>
          <a:prstGeom prst="rect">
            <a:avLst/>
          </a:prstGeom>
          <a:noFill/>
        </p:spPr>
        <p:txBody>
          <a:bodyPr wrap="square" rtlCol="0">
            <a:spAutoFit/>
          </a:bodyPr>
          <a:lstStyle/>
          <a:p>
            <a:r>
              <a:rPr lang="en-US" sz="3600" dirty="0">
                <a:solidFill>
                  <a:schemeClr val="bg1"/>
                </a:solidFill>
              </a:rPr>
              <a:t>Development</a:t>
            </a:r>
          </a:p>
        </p:txBody>
      </p:sp>
      <p:sp>
        <p:nvSpPr>
          <p:cNvPr id="11" name="TextBox 10">
            <a:extLst>
              <a:ext uri="{FF2B5EF4-FFF2-40B4-BE49-F238E27FC236}">
                <a16:creationId xmlns:a16="http://schemas.microsoft.com/office/drawing/2014/main" id="{D2BCD3E4-7ACA-4C05-8E69-77901D21922D}"/>
              </a:ext>
            </a:extLst>
          </p:cNvPr>
          <p:cNvSpPr txBox="1"/>
          <p:nvPr/>
        </p:nvSpPr>
        <p:spPr>
          <a:xfrm>
            <a:off x="4669903" y="4498260"/>
            <a:ext cx="3466179" cy="1569660"/>
          </a:xfrm>
          <a:prstGeom prst="rect">
            <a:avLst/>
          </a:prstGeom>
          <a:solidFill>
            <a:srgbClr val="458422"/>
          </a:solidFill>
        </p:spPr>
        <p:txBody>
          <a:bodyPr wrap="square" rtlCol="0">
            <a:spAutoFit/>
          </a:bodyPr>
          <a:lstStyle/>
          <a:p>
            <a:pPr algn="ctr"/>
            <a:r>
              <a:rPr lang="en-US" sz="1600" dirty="0">
                <a:solidFill>
                  <a:schemeClr val="bg1"/>
                </a:solidFill>
              </a:rPr>
              <a:t>SAST tool in pipeline helps to ensure no new security vulnerabilities go to Production. Address security and quality defects early in the software development.</a:t>
            </a:r>
          </a:p>
          <a:p>
            <a:pPr algn="ctr"/>
            <a:r>
              <a:rPr lang="en-US" sz="1600" dirty="0">
                <a:solidFill>
                  <a:schemeClr val="bg1"/>
                </a:solidFill>
              </a:rPr>
              <a:t>8 Story Point Task X 8 </a:t>
            </a:r>
            <a:r>
              <a:rPr lang="en-US" sz="1600" dirty="0" err="1">
                <a:solidFill>
                  <a:schemeClr val="bg1"/>
                </a:solidFill>
              </a:rPr>
              <a:t>hrs</a:t>
            </a:r>
            <a:r>
              <a:rPr lang="en-US" sz="1600" dirty="0">
                <a:solidFill>
                  <a:schemeClr val="bg1"/>
                </a:solidFill>
              </a:rPr>
              <a:t> = 64 </a:t>
            </a:r>
            <a:r>
              <a:rPr lang="en-US" sz="1600" dirty="0" err="1">
                <a:solidFill>
                  <a:schemeClr val="bg1"/>
                </a:solidFill>
              </a:rPr>
              <a:t>hrs</a:t>
            </a:r>
            <a:endParaRPr lang="en-US" sz="1600" dirty="0">
              <a:solidFill>
                <a:schemeClr val="bg1"/>
              </a:solidFill>
            </a:endParaRPr>
          </a:p>
        </p:txBody>
      </p:sp>
      <p:sp>
        <p:nvSpPr>
          <p:cNvPr id="12" name="Rectangle 11">
            <a:extLst>
              <a:ext uri="{FF2B5EF4-FFF2-40B4-BE49-F238E27FC236}">
                <a16:creationId xmlns:a16="http://schemas.microsoft.com/office/drawing/2014/main" id="{7A4599C3-9497-46E6-8A71-B63E75FF9C31}"/>
              </a:ext>
            </a:extLst>
          </p:cNvPr>
          <p:cNvSpPr/>
          <p:nvPr/>
        </p:nvSpPr>
        <p:spPr>
          <a:xfrm>
            <a:off x="8645306" y="1528363"/>
            <a:ext cx="2924703" cy="4801314"/>
          </a:xfrm>
          <a:prstGeom prst="rect">
            <a:avLst/>
          </a:prstGeom>
        </p:spPr>
        <p:txBody>
          <a:bodyPr wrap="square">
            <a:spAutoFit/>
          </a:bodyPr>
          <a:lstStyle/>
          <a:p>
            <a:pPr algn="ctr"/>
            <a:r>
              <a:rPr lang="en-US" dirty="0"/>
              <a:t>Configuration Management Practice followed which increases agility, both on the part of individual developers and the application as a whole.</a:t>
            </a:r>
          </a:p>
          <a:p>
            <a:endParaRPr lang="en-US" b="1" dirty="0"/>
          </a:p>
          <a:p>
            <a:r>
              <a:rPr lang="en-US" b="1" dirty="0"/>
              <a:t>Features:</a:t>
            </a:r>
          </a:p>
          <a:p>
            <a:endParaRPr lang="en-US" b="1" dirty="0"/>
          </a:p>
          <a:p>
            <a:pPr marL="800100" lvl="1" indent="-342900">
              <a:buFont typeface="Wingdings" panose="05000000000000000000" pitchFamily="2" charset="2"/>
              <a:buChar char="v"/>
            </a:pPr>
            <a:r>
              <a:rPr lang="en-US" dirty="0"/>
              <a:t>Externalized </a:t>
            </a:r>
          </a:p>
          <a:p>
            <a:pPr marL="800100" lvl="1" indent="-342900">
              <a:buFont typeface="Wingdings" panose="05000000000000000000" pitchFamily="2" charset="2"/>
              <a:buChar char="v"/>
            </a:pPr>
            <a:r>
              <a:rPr lang="en-US" dirty="0"/>
              <a:t>Environment Specific </a:t>
            </a:r>
          </a:p>
          <a:p>
            <a:pPr marL="800100" lvl="1" indent="-342900">
              <a:buFont typeface="Wingdings" panose="05000000000000000000" pitchFamily="2" charset="2"/>
              <a:buChar char="v"/>
            </a:pPr>
            <a:r>
              <a:rPr lang="en-US" dirty="0"/>
              <a:t>Consistent </a:t>
            </a:r>
            <a:r>
              <a:rPr lang="en-US" dirty="0">
                <a:sym typeface="Wingdings" panose="05000000000000000000" pitchFamily="2" charset="2"/>
              </a:rPr>
              <a:t> </a:t>
            </a:r>
            <a:endParaRPr lang="en-US" dirty="0"/>
          </a:p>
          <a:p>
            <a:pPr marL="800100" lvl="1" indent="-342900">
              <a:buFont typeface="Wingdings" panose="05000000000000000000" pitchFamily="2" charset="2"/>
              <a:buChar char="v"/>
            </a:pPr>
            <a:r>
              <a:rPr lang="en-US" dirty="0"/>
              <a:t>Version History</a:t>
            </a:r>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176497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30F310-8B1B-45E2-82CB-FC2C1C7FCD45}"/>
              </a:ext>
            </a:extLst>
          </p:cNvPr>
          <p:cNvSpPr>
            <a:spLocks noGrp="1"/>
          </p:cNvSpPr>
          <p:nvPr>
            <p:ph type="sldNum" sz="quarter" idx="12"/>
          </p:nvPr>
        </p:nvSpPr>
        <p:spPr/>
        <p:txBody>
          <a:bodyPr/>
          <a:lstStyle/>
          <a:p>
            <a:endParaRPr lang="en-US" noProof="0" dirty="0"/>
          </a:p>
        </p:txBody>
      </p:sp>
      <p:sp>
        <p:nvSpPr>
          <p:cNvPr id="5" name="Title 1">
            <a:extLst>
              <a:ext uri="{FF2B5EF4-FFF2-40B4-BE49-F238E27FC236}">
                <a16:creationId xmlns:a16="http://schemas.microsoft.com/office/drawing/2014/main" id="{DB27B928-61B7-448E-8BC6-BC4A7E876E69}"/>
              </a:ext>
            </a:extLst>
          </p:cNvPr>
          <p:cNvSpPr>
            <a:spLocks noGrp="1"/>
          </p:cNvSpPr>
          <p:nvPr>
            <p:ph type="title"/>
          </p:nvPr>
        </p:nvSpPr>
        <p:spPr>
          <a:xfrm>
            <a:off x="507556" y="-95110"/>
            <a:ext cx="11150600" cy="1446389"/>
          </a:xfrm>
        </p:spPr>
        <p:txBody>
          <a:bodyPr/>
          <a:lstStyle/>
          <a:p>
            <a:br>
              <a:rPr lang="en-US" sz="3600" dirty="0">
                <a:solidFill>
                  <a:srgbClr val="002060"/>
                </a:solidFill>
                <a:latin typeface="Segoe UI" panose="020B0502040204020203" pitchFamily="34" charset="0"/>
                <a:cs typeface="Segoe UI" panose="020B0502040204020203" pitchFamily="34" charset="0"/>
              </a:rPr>
            </a:br>
            <a:r>
              <a:rPr lang="en-US" sz="3600" dirty="0">
                <a:solidFill>
                  <a:srgbClr val="002060"/>
                </a:solidFill>
                <a:latin typeface="Segoe UI" panose="020B0502040204020203" pitchFamily="34" charset="0"/>
                <a:cs typeface="Segoe UI" panose="020B0502040204020203" pitchFamily="34" charset="0"/>
              </a:rPr>
              <a:t>GSESP </a:t>
            </a:r>
            <a:r>
              <a:rPr lang="en-US" sz="2000" dirty="0">
                <a:solidFill>
                  <a:srgbClr val="002060"/>
                </a:solidFill>
                <a:latin typeface="Segoe UI" panose="020B0502040204020203" pitchFamily="34" charset="0"/>
                <a:cs typeface="Segoe UI" panose="020B0502040204020203" pitchFamily="34" charset="0"/>
              </a:rPr>
              <a:t>(Ground Support Equipment supply partner)</a:t>
            </a:r>
            <a:br>
              <a:rPr lang="en-US" sz="3600" dirty="0">
                <a:solidFill>
                  <a:srgbClr val="002060"/>
                </a:solidFill>
                <a:latin typeface="Segoe UI" panose="020B0502040204020203" pitchFamily="34" charset="0"/>
                <a:cs typeface="Segoe UI" panose="020B0502040204020203" pitchFamily="34" charset="0"/>
              </a:rPr>
            </a:br>
            <a:r>
              <a:rPr lang="en-US" sz="2800" dirty="0">
                <a:solidFill>
                  <a:srgbClr val="002060"/>
                </a:solidFill>
                <a:latin typeface="Segoe UI" panose="020B0502040204020203" pitchFamily="34" charset="0"/>
                <a:cs typeface="Segoe UI" panose="020B0502040204020203" pitchFamily="34" charset="0"/>
              </a:rPr>
              <a:t>Success stories </a:t>
            </a:r>
            <a:r>
              <a:rPr lang="en-US" sz="2800" dirty="0">
                <a:solidFill>
                  <a:srgbClr val="002060"/>
                </a:solidFill>
                <a:latin typeface="Segoe UI" panose="020B0502040204020203" pitchFamily="34" charset="0"/>
                <a:ea typeface="+mn-ea"/>
                <a:cs typeface="Segoe UI" panose="020B0502040204020203" pitchFamily="34" charset="0"/>
              </a:rPr>
              <a:t>(</a:t>
            </a:r>
            <a:r>
              <a:rPr lang="en-US" sz="2800" dirty="0">
                <a:solidFill>
                  <a:srgbClr val="FF0000"/>
                </a:solidFill>
                <a:latin typeface="Segoe UI" panose="020B0502040204020203" pitchFamily="34" charset="0"/>
                <a:ea typeface="+mn-ea"/>
                <a:cs typeface="Segoe UI" panose="020B0502040204020203" pitchFamily="34" charset="0"/>
              </a:rPr>
              <a:t>l3 to l4</a:t>
            </a:r>
            <a:r>
              <a:rPr lang="en-US" sz="2800" dirty="0">
                <a:solidFill>
                  <a:srgbClr val="002060"/>
                </a:solidFill>
                <a:latin typeface="Segoe UI" panose="020B0502040204020203" pitchFamily="34" charset="0"/>
                <a:ea typeface="+mn-ea"/>
                <a:cs typeface="Segoe UI" panose="020B0502040204020203" pitchFamily="34" charset="0"/>
              </a:rPr>
              <a:t>)</a:t>
            </a:r>
            <a:br>
              <a:rPr lang="en-US" sz="3600" dirty="0">
                <a:solidFill>
                  <a:srgbClr val="002060"/>
                </a:solidFill>
                <a:latin typeface="Segoe UI" panose="020B0502040204020203" pitchFamily="34" charset="0"/>
                <a:ea typeface="+mn-ea"/>
                <a:cs typeface="Segoe UI" panose="020B0502040204020203" pitchFamily="34" charset="0"/>
              </a:rPr>
            </a:b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Total Savings in a year </a:t>
            </a:r>
            <a:r>
              <a:rPr lang="en-US" sz="18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2265</a:t>
            </a: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 hours = (30 Prod CI/cd + 1710 dev CI/CD + 525 coverity pipeline automation)</a:t>
            </a:r>
            <a:endParaRPr lang="en-US" sz="14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aphicFrame>
        <p:nvGraphicFramePr>
          <p:cNvPr id="4" name="Diagram 3">
            <a:extLst>
              <a:ext uri="{FF2B5EF4-FFF2-40B4-BE49-F238E27FC236}">
                <a16:creationId xmlns:a16="http://schemas.microsoft.com/office/drawing/2014/main" id="{FA820699-ABB0-4CA0-96B5-37883042A796}"/>
              </a:ext>
            </a:extLst>
          </p:cNvPr>
          <p:cNvGraphicFramePr/>
          <p:nvPr>
            <p:extLst>
              <p:ext uri="{D42A27DB-BD31-4B8C-83A1-F6EECF244321}">
                <p14:modId xmlns:p14="http://schemas.microsoft.com/office/powerpoint/2010/main" val="707717639"/>
              </p:ext>
            </p:extLst>
          </p:nvPr>
        </p:nvGraphicFramePr>
        <p:xfrm>
          <a:off x="1269778" y="1162528"/>
          <a:ext cx="9652444" cy="4962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3F17962-E399-4399-8A72-0C66EFEB874C}"/>
              </a:ext>
            </a:extLst>
          </p:cNvPr>
          <p:cNvSpPr txBox="1"/>
          <p:nvPr/>
        </p:nvSpPr>
        <p:spPr>
          <a:xfrm>
            <a:off x="2009789" y="4255145"/>
            <a:ext cx="3169227" cy="1569660"/>
          </a:xfrm>
          <a:prstGeom prst="rect">
            <a:avLst/>
          </a:prstGeom>
          <a:noFill/>
        </p:spPr>
        <p:txBody>
          <a:bodyPr wrap="square" rtlCol="0">
            <a:spAutoFit/>
          </a:bodyPr>
          <a:lstStyle/>
          <a:p>
            <a:pPr algn="ctr"/>
            <a:r>
              <a:rPr lang="en-US" sz="1600" dirty="0">
                <a:solidFill>
                  <a:schemeClr val="bg1"/>
                </a:solidFill>
              </a:rPr>
              <a:t>3 Production Releases</a:t>
            </a:r>
          </a:p>
          <a:p>
            <a:pPr algn="ctr"/>
            <a:r>
              <a:rPr lang="en-US" sz="1600" dirty="0">
                <a:solidFill>
                  <a:schemeClr val="bg1"/>
                </a:solidFill>
              </a:rPr>
              <a:t>Manual Effort = 3.5hrs</a:t>
            </a:r>
          </a:p>
          <a:p>
            <a:pPr algn="ctr"/>
            <a:r>
              <a:rPr lang="en-US" sz="1600" dirty="0">
                <a:solidFill>
                  <a:schemeClr val="bg1"/>
                </a:solidFill>
              </a:rPr>
              <a:t>Automated = 0.25hrs</a:t>
            </a:r>
          </a:p>
          <a:p>
            <a:pPr algn="ctr"/>
            <a:r>
              <a:rPr lang="en-US" sz="1600" dirty="0">
                <a:solidFill>
                  <a:schemeClr val="bg1"/>
                </a:solidFill>
              </a:rPr>
              <a:t>35+ Non Prod Deployments</a:t>
            </a:r>
          </a:p>
          <a:p>
            <a:pPr algn="ctr"/>
            <a:r>
              <a:rPr lang="en-US" sz="1600" dirty="0">
                <a:solidFill>
                  <a:schemeClr val="bg1"/>
                </a:solidFill>
              </a:rPr>
              <a:t>(25 dev + 5 stage+ 5 test )</a:t>
            </a:r>
          </a:p>
          <a:p>
            <a:pPr algn="ctr"/>
            <a:r>
              <a:rPr lang="en-US" sz="1600" dirty="0">
                <a:solidFill>
                  <a:schemeClr val="bg1"/>
                </a:solidFill>
              </a:rPr>
              <a:t>Per sprint (35 * 3.25) = 114hrs</a:t>
            </a:r>
          </a:p>
        </p:txBody>
      </p:sp>
      <p:sp>
        <p:nvSpPr>
          <p:cNvPr id="7" name="TextBox 6">
            <a:extLst>
              <a:ext uri="{FF2B5EF4-FFF2-40B4-BE49-F238E27FC236}">
                <a16:creationId xmlns:a16="http://schemas.microsoft.com/office/drawing/2014/main" id="{6EBB0DB8-991B-4D50-B63E-1343D8E7B69A}"/>
              </a:ext>
            </a:extLst>
          </p:cNvPr>
          <p:cNvSpPr txBox="1"/>
          <p:nvPr/>
        </p:nvSpPr>
        <p:spPr>
          <a:xfrm>
            <a:off x="6660573" y="4102772"/>
            <a:ext cx="3990109"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15 to 70% Unit test Coverage improvement for GSESP</a:t>
            </a:r>
          </a:p>
          <a:p>
            <a:pPr marL="285750" indent="-285750">
              <a:buFont typeface="Arial" panose="020B0604020202020204" pitchFamily="34" charset="0"/>
              <a:buChar char="•"/>
            </a:pPr>
            <a:r>
              <a:rPr lang="en-US" sz="1600" dirty="0">
                <a:solidFill>
                  <a:schemeClr val="bg1"/>
                </a:solidFill>
              </a:rPr>
              <a:t>Automated Protractor tests during Releases.</a:t>
            </a:r>
          </a:p>
          <a:p>
            <a:pPr marL="285750" indent="-285750">
              <a:buFont typeface="Arial" panose="020B0604020202020204" pitchFamily="34" charset="0"/>
              <a:buChar char="•"/>
            </a:pPr>
            <a:r>
              <a:rPr lang="en-US" sz="1600" dirty="0">
                <a:solidFill>
                  <a:schemeClr val="bg1"/>
                </a:solidFill>
              </a:rPr>
              <a:t>Coverity Pipeline savings</a:t>
            </a:r>
          </a:p>
          <a:p>
            <a:r>
              <a:rPr lang="en-US" sz="1600" dirty="0">
                <a:solidFill>
                  <a:schemeClr val="bg1"/>
                </a:solidFill>
              </a:rPr>
              <a:t>     Per Sprint </a:t>
            </a:r>
          </a:p>
          <a:p>
            <a:r>
              <a:rPr lang="en-US" sz="1600" dirty="0">
                <a:solidFill>
                  <a:schemeClr val="bg1"/>
                </a:solidFill>
              </a:rPr>
              <a:t>     ( 35 scans * 1 </a:t>
            </a:r>
            <a:r>
              <a:rPr lang="en-US" sz="1600" dirty="0" err="1">
                <a:solidFill>
                  <a:schemeClr val="bg1"/>
                </a:solidFill>
              </a:rPr>
              <a:t>hr</a:t>
            </a:r>
            <a:r>
              <a:rPr lang="en-US" sz="1600" dirty="0">
                <a:solidFill>
                  <a:schemeClr val="bg1"/>
                </a:solidFill>
              </a:rPr>
              <a:t>) = 35 </a:t>
            </a:r>
            <a:r>
              <a:rPr lang="en-US" sz="1600" dirty="0" err="1">
                <a:solidFill>
                  <a:schemeClr val="bg1"/>
                </a:solidFill>
              </a:rPr>
              <a:t>hrs</a:t>
            </a:r>
            <a:endParaRPr lang="en-US"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p:txBody>
      </p:sp>
      <p:sp>
        <p:nvSpPr>
          <p:cNvPr id="8" name="TextBox 7">
            <a:extLst>
              <a:ext uri="{FF2B5EF4-FFF2-40B4-BE49-F238E27FC236}">
                <a16:creationId xmlns:a16="http://schemas.microsoft.com/office/drawing/2014/main" id="{A2294FCA-32AC-489F-9353-7C4A548841D9}"/>
              </a:ext>
            </a:extLst>
          </p:cNvPr>
          <p:cNvSpPr txBox="1"/>
          <p:nvPr/>
        </p:nvSpPr>
        <p:spPr>
          <a:xfrm>
            <a:off x="2905753" y="3539432"/>
            <a:ext cx="1377300" cy="707886"/>
          </a:xfrm>
          <a:prstGeom prst="rect">
            <a:avLst/>
          </a:prstGeom>
          <a:noFill/>
        </p:spPr>
        <p:txBody>
          <a:bodyPr wrap="none" rtlCol="0">
            <a:spAutoFit/>
          </a:bodyPr>
          <a:lstStyle/>
          <a:p>
            <a:r>
              <a:rPr lang="en-US" sz="4000" dirty="0">
                <a:solidFill>
                  <a:schemeClr val="bg1"/>
                </a:solidFill>
              </a:rPr>
              <a:t>CI/CD</a:t>
            </a:r>
          </a:p>
        </p:txBody>
      </p:sp>
      <p:sp>
        <p:nvSpPr>
          <p:cNvPr id="9" name="TextBox 8">
            <a:extLst>
              <a:ext uri="{FF2B5EF4-FFF2-40B4-BE49-F238E27FC236}">
                <a16:creationId xmlns:a16="http://schemas.microsoft.com/office/drawing/2014/main" id="{5DD03756-75DE-4484-91CA-24B2BED9D96C}"/>
              </a:ext>
            </a:extLst>
          </p:cNvPr>
          <p:cNvSpPr txBox="1"/>
          <p:nvPr/>
        </p:nvSpPr>
        <p:spPr>
          <a:xfrm>
            <a:off x="6993770" y="3429000"/>
            <a:ext cx="3792682" cy="707886"/>
          </a:xfrm>
          <a:prstGeom prst="rect">
            <a:avLst/>
          </a:prstGeom>
          <a:noFill/>
        </p:spPr>
        <p:txBody>
          <a:bodyPr wrap="square" rtlCol="0">
            <a:spAutoFit/>
          </a:bodyPr>
          <a:lstStyle/>
          <a:p>
            <a:r>
              <a:rPr lang="en-US" sz="4000" dirty="0">
                <a:solidFill>
                  <a:schemeClr val="bg1"/>
                </a:solidFill>
              </a:rPr>
              <a:t>Development</a:t>
            </a:r>
          </a:p>
        </p:txBody>
      </p:sp>
    </p:spTree>
    <p:extLst>
      <p:ext uri="{BB962C8B-B14F-4D97-AF65-F5344CB8AC3E}">
        <p14:creationId xmlns:p14="http://schemas.microsoft.com/office/powerpoint/2010/main" val="3451560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DB11-4340-4F64-980A-B5107FEDE741}"/>
              </a:ext>
            </a:extLst>
          </p:cNvPr>
          <p:cNvSpPr>
            <a:spLocks noGrp="1"/>
          </p:cNvSpPr>
          <p:nvPr>
            <p:ph type="title"/>
          </p:nvPr>
        </p:nvSpPr>
        <p:spPr>
          <a:xfrm>
            <a:off x="1412240" y="2278621"/>
            <a:ext cx="9621520" cy="920336"/>
          </a:xfrm>
        </p:spPr>
        <p:txBody>
          <a:bodyPr/>
          <a:lstStyle/>
          <a:p>
            <a:r>
              <a:rPr lang="en-US" sz="4800" dirty="0"/>
              <a:t>What IS AUTOMATION &amp; why ?</a:t>
            </a:r>
          </a:p>
        </p:txBody>
      </p:sp>
    </p:spTree>
    <p:extLst>
      <p:ext uri="{BB962C8B-B14F-4D97-AF65-F5344CB8AC3E}">
        <p14:creationId xmlns:p14="http://schemas.microsoft.com/office/powerpoint/2010/main" val="1360935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CA76-65CC-4620-837B-CDDD5B0836E9}"/>
              </a:ext>
            </a:extLst>
          </p:cNvPr>
          <p:cNvSpPr>
            <a:spLocks noGrp="1"/>
          </p:cNvSpPr>
          <p:nvPr>
            <p:ph type="title"/>
          </p:nvPr>
        </p:nvSpPr>
        <p:spPr>
          <a:xfrm>
            <a:off x="246988" y="246621"/>
            <a:ext cx="11150600" cy="495657"/>
          </a:xfrm>
        </p:spPr>
        <p:txBody>
          <a:bodyPr/>
          <a:lstStyle/>
          <a:p>
            <a:r>
              <a:rPr lang="en-US" dirty="0">
                <a:solidFill>
                  <a:srgbClr val="002060"/>
                </a:solidFill>
                <a:latin typeface="Segoe UI" panose="020B0502040204020203" pitchFamily="34" charset="0"/>
                <a:cs typeface="Segoe UI" panose="020B0502040204020203" pitchFamily="34" charset="0"/>
              </a:rPr>
              <a:t>Automation 2023</a:t>
            </a:r>
            <a:endParaRPr lang="en-US" dirty="0"/>
          </a:p>
        </p:txBody>
      </p:sp>
      <p:sp>
        <p:nvSpPr>
          <p:cNvPr id="3" name="TextBox 2">
            <a:extLst>
              <a:ext uri="{FF2B5EF4-FFF2-40B4-BE49-F238E27FC236}">
                <a16:creationId xmlns:a16="http://schemas.microsoft.com/office/drawing/2014/main" id="{899D3DF7-0CDB-4628-BCE2-6D3E4C8DA836}"/>
              </a:ext>
            </a:extLst>
          </p:cNvPr>
          <p:cNvSpPr txBox="1"/>
          <p:nvPr/>
        </p:nvSpPr>
        <p:spPr>
          <a:xfrm>
            <a:off x="1549448" y="1148207"/>
            <a:ext cx="10552906" cy="923330"/>
          </a:xfrm>
          <a:prstGeom prst="rect">
            <a:avLst/>
          </a:prstGeom>
          <a:noFill/>
        </p:spPr>
        <p:txBody>
          <a:bodyPr wrap="square" rtlCol="0">
            <a:spAutoFit/>
          </a:bodyPr>
          <a:lstStyle/>
          <a:p>
            <a:r>
              <a:rPr lang="en-US" b="1" dirty="0">
                <a:solidFill>
                  <a:srgbClr val="000000"/>
                </a:solidFill>
                <a:latin typeface="Arial" panose="020B0604020202020204" pitchFamily="34" charset="0"/>
                <a:sym typeface=""/>
              </a:rPr>
              <a:t>Implement automation capabilities through out the applications and achieve 80000 automation hours</a:t>
            </a:r>
          </a:p>
          <a:p>
            <a:pPr lvl="0"/>
            <a:endParaRPr lang="en-US" dirty="0"/>
          </a:p>
        </p:txBody>
      </p:sp>
      <p:sp>
        <p:nvSpPr>
          <p:cNvPr id="4" name="Title 5">
            <a:extLst>
              <a:ext uri="{FF2B5EF4-FFF2-40B4-BE49-F238E27FC236}">
                <a16:creationId xmlns:a16="http://schemas.microsoft.com/office/drawing/2014/main" id="{D7363DA1-B57F-4FCC-BE57-7F378C3723F1}"/>
              </a:ext>
            </a:extLst>
          </p:cNvPr>
          <p:cNvSpPr txBox="1">
            <a:spLocks/>
          </p:cNvSpPr>
          <p:nvPr/>
        </p:nvSpPr>
        <p:spPr bwMode="auto">
          <a:xfrm>
            <a:off x="735480" y="1326473"/>
            <a:ext cx="813968" cy="336126"/>
          </a:xfrm>
          <a:prstGeom prst="rect">
            <a:avLst/>
          </a:prstGeom>
          <a:noFill/>
          <a:ln w="9525">
            <a:noFill/>
            <a:miter lim="800000"/>
            <a:headEnd/>
            <a:tailEnd/>
          </a:ln>
          <a:effectLst/>
        </p:spPr>
        <p:txBody>
          <a:bodyPr vert="horz" wrap="square" lIns="0" tIns="45720" rIns="0" bIns="0" numCol="1" anchor="t" anchorCtr="0" compatLnSpc="1">
            <a:prstTxWarp prst="textNoShape">
              <a:avLst/>
            </a:prstTxWarp>
            <a:noAutofit/>
          </a:bodyPr>
          <a:lstStyle>
            <a:lvl1pPr algn="l" defTabSz="1020763" rtl="0" eaLnBrk="1" fontAlgn="base" hangingPunct="1">
              <a:lnSpc>
                <a:spcPct val="90000"/>
              </a:lnSpc>
              <a:spcBef>
                <a:spcPct val="0"/>
              </a:spcBef>
              <a:spcAft>
                <a:spcPct val="0"/>
              </a:spcAft>
              <a:defRPr sz="2400" b="0">
                <a:solidFill>
                  <a:srgbClr val="81BC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a:lstStyle>
          <a:p>
            <a:r>
              <a:rPr lang="en-US" sz="1800" b="1" kern="0" dirty="0"/>
              <a:t>OKR</a:t>
            </a:r>
            <a:r>
              <a:rPr lang="en-US" sz="1800" kern="0" dirty="0"/>
              <a:t> </a:t>
            </a:r>
          </a:p>
        </p:txBody>
      </p:sp>
      <p:sp>
        <p:nvSpPr>
          <p:cNvPr id="5" name="Freeform 1676" descr="Icon of check box. ">
            <a:extLst>
              <a:ext uri="{FF2B5EF4-FFF2-40B4-BE49-F238E27FC236}">
                <a16:creationId xmlns:a16="http://schemas.microsoft.com/office/drawing/2014/main" id="{8FEFEEB1-61A3-42B8-9153-9D57B44FA432}"/>
              </a:ext>
            </a:extLst>
          </p:cNvPr>
          <p:cNvSpPr>
            <a:spLocks noEditPoints="1"/>
          </p:cNvSpPr>
          <p:nvPr/>
        </p:nvSpPr>
        <p:spPr bwMode="auto">
          <a:xfrm>
            <a:off x="302051" y="1326472"/>
            <a:ext cx="345758" cy="341881"/>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rgbClr val="0039A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TextBox 5">
            <a:extLst>
              <a:ext uri="{FF2B5EF4-FFF2-40B4-BE49-F238E27FC236}">
                <a16:creationId xmlns:a16="http://schemas.microsoft.com/office/drawing/2014/main" id="{88A8D4D6-BE48-44B1-BCF2-ADED1826639D}"/>
              </a:ext>
            </a:extLst>
          </p:cNvPr>
          <p:cNvSpPr txBox="1"/>
          <p:nvPr/>
        </p:nvSpPr>
        <p:spPr>
          <a:xfrm>
            <a:off x="812799" y="2244435"/>
            <a:ext cx="10945091" cy="3666837"/>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11" name="TextBox 10">
            <a:extLst>
              <a:ext uri="{FF2B5EF4-FFF2-40B4-BE49-F238E27FC236}">
                <a16:creationId xmlns:a16="http://schemas.microsoft.com/office/drawing/2014/main" id="{A8A01D51-8013-4E94-8032-D8F181E94E81}"/>
              </a:ext>
            </a:extLst>
          </p:cNvPr>
          <p:cNvSpPr txBox="1"/>
          <p:nvPr/>
        </p:nvSpPr>
        <p:spPr>
          <a:xfrm>
            <a:off x="6753292" y="2749713"/>
            <a:ext cx="3956861" cy="590931"/>
          </a:xfrm>
          <a:prstGeom prst="rect">
            <a:avLst/>
          </a:prstGeom>
          <a:noFill/>
          <a:ln>
            <a:solidFill>
              <a:schemeClr val="bg1"/>
            </a:solidFill>
          </a:ln>
        </p:spPr>
        <p:txBody>
          <a:bodyPr wrap="square" rtlCol="0">
            <a:spAutoFit/>
          </a:bodyPr>
          <a:lstStyle/>
          <a:p>
            <a:pPr>
              <a:lnSpc>
                <a:spcPct val="90000"/>
              </a:lnSpc>
              <a:spcBef>
                <a:spcPct val="10000"/>
              </a:spcBef>
              <a:defRPr/>
            </a:pPr>
            <a:r>
              <a:rPr lang="en-US" altLang="en-US" b="1" kern="0" dirty="0"/>
              <a:t>Automation hours of 113602 has been accounted in the </a:t>
            </a:r>
            <a:r>
              <a:rPr lang="en-US" altLang="en-US" b="1" kern="0" dirty="0" err="1"/>
              <a:t>CoP.</a:t>
            </a:r>
            <a:endParaRPr lang="en-US" altLang="en-US" b="1" kern="0" dirty="0"/>
          </a:p>
        </p:txBody>
      </p:sp>
      <p:graphicFrame>
        <p:nvGraphicFramePr>
          <p:cNvPr id="12" name="Chart 11">
            <a:extLst>
              <a:ext uri="{FF2B5EF4-FFF2-40B4-BE49-F238E27FC236}">
                <a16:creationId xmlns:a16="http://schemas.microsoft.com/office/drawing/2014/main" id="{A4988160-BA05-4B12-BDFD-4159121924CC}"/>
              </a:ext>
            </a:extLst>
          </p:cNvPr>
          <p:cNvGraphicFramePr/>
          <p:nvPr>
            <p:extLst>
              <p:ext uri="{D42A27DB-BD31-4B8C-83A1-F6EECF244321}">
                <p14:modId xmlns:p14="http://schemas.microsoft.com/office/powerpoint/2010/main" val="719152621"/>
              </p:ext>
            </p:extLst>
          </p:nvPr>
        </p:nvGraphicFramePr>
        <p:xfrm>
          <a:off x="5969517" y="3461649"/>
          <a:ext cx="4035112" cy="2614656"/>
        </p:xfrm>
        <a:graphic>
          <a:graphicData uri="http://schemas.openxmlformats.org/drawingml/2006/chart">
            <c:chart xmlns:c="http://schemas.openxmlformats.org/drawingml/2006/chart" xmlns:r="http://schemas.openxmlformats.org/officeDocument/2006/relationships" r:id="rId2"/>
          </a:graphicData>
        </a:graphic>
      </p:graphicFrame>
      <p:pic>
        <p:nvPicPr>
          <p:cNvPr id="14" name="Graphic 13" descr="Coins">
            <a:extLst>
              <a:ext uri="{FF2B5EF4-FFF2-40B4-BE49-F238E27FC236}">
                <a16:creationId xmlns:a16="http://schemas.microsoft.com/office/drawing/2014/main" id="{17C8F7F8-2702-4702-9B5B-56920DFAE1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538" y="3693660"/>
            <a:ext cx="914400" cy="914400"/>
          </a:xfrm>
          <a:prstGeom prst="rect">
            <a:avLst/>
          </a:prstGeom>
        </p:spPr>
      </p:pic>
      <p:pic>
        <p:nvPicPr>
          <p:cNvPr id="16" name="Graphic 15" descr="Head with gears">
            <a:extLst>
              <a:ext uri="{FF2B5EF4-FFF2-40B4-BE49-F238E27FC236}">
                <a16:creationId xmlns:a16="http://schemas.microsoft.com/office/drawing/2014/main" id="{E92577E5-3940-4C27-BD76-F7E9C4020A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28" y="4786746"/>
            <a:ext cx="914400" cy="914400"/>
          </a:xfrm>
          <a:prstGeom prst="rect">
            <a:avLst/>
          </a:prstGeom>
        </p:spPr>
      </p:pic>
      <p:sp>
        <p:nvSpPr>
          <p:cNvPr id="17" name="Rectangle 16">
            <a:extLst>
              <a:ext uri="{FF2B5EF4-FFF2-40B4-BE49-F238E27FC236}">
                <a16:creationId xmlns:a16="http://schemas.microsoft.com/office/drawing/2014/main" id="{A007809B-7C38-4E30-9837-C8C892BC2E11}"/>
              </a:ext>
            </a:extLst>
          </p:cNvPr>
          <p:cNvSpPr/>
          <p:nvPr/>
        </p:nvSpPr>
        <p:spPr>
          <a:xfrm>
            <a:off x="1107256" y="4786746"/>
            <a:ext cx="3600929" cy="590931"/>
          </a:xfrm>
          <a:prstGeom prst="rect">
            <a:avLst/>
          </a:prstGeom>
        </p:spPr>
        <p:txBody>
          <a:bodyPr wrap="square">
            <a:spAutoFit/>
          </a:bodyPr>
          <a:lstStyle/>
          <a:p>
            <a:pPr>
              <a:lnSpc>
                <a:spcPct val="90000"/>
              </a:lnSpc>
              <a:spcBef>
                <a:spcPct val="10000"/>
              </a:spcBef>
              <a:defRPr/>
            </a:pPr>
            <a:r>
              <a:rPr lang="en-US" altLang="en-US" kern="0" dirty="0"/>
              <a:t>Knowledge sharing and bring culture of Automation</a:t>
            </a:r>
            <a:endParaRPr lang="en-US" altLang="en-US" kern="0" dirty="0">
              <a:solidFill>
                <a:srgbClr val="0039A6"/>
              </a:solidFill>
            </a:endParaRPr>
          </a:p>
        </p:txBody>
      </p:sp>
      <p:sp>
        <p:nvSpPr>
          <p:cNvPr id="18" name="Rectangle 17">
            <a:extLst>
              <a:ext uri="{FF2B5EF4-FFF2-40B4-BE49-F238E27FC236}">
                <a16:creationId xmlns:a16="http://schemas.microsoft.com/office/drawing/2014/main" id="{B0FA1C91-8B9F-4BBA-A303-C68887D93F46}"/>
              </a:ext>
            </a:extLst>
          </p:cNvPr>
          <p:cNvSpPr/>
          <p:nvPr/>
        </p:nvSpPr>
        <p:spPr>
          <a:xfrm>
            <a:off x="1079731" y="3794061"/>
            <a:ext cx="3628455" cy="590931"/>
          </a:xfrm>
          <a:prstGeom prst="rect">
            <a:avLst/>
          </a:prstGeom>
        </p:spPr>
        <p:txBody>
          <a:bodyPr wrap="square">
            <a:spAutoFit/>
          </a:bodyPr>
          <a:lstStyle/>
          <a:p>
            <a:pPr>
              <a:lnSpc>
                <a:spcPct val="90000"/>
              </a:lnSpc>
              <a:spcBef>
                <a:spcPct val="10000"/>
              </a:spcBef>
              <a:defRPr/>
            </a:pPr>
            <a:r>
              <a:rPr lang="en-US" altLang="en-US" kern="0" dirty="0"/>
              <a:t>Capture automation to Return On Investment.</a:t>
            </a:r>
          </a:p>
        </p:txBody>
      </p:sp>
      <p:sp>
        <p:nvSpPr>
          <p:cNvPr id="19" name="Rectangle 18">
            <a:extLst>
              <a:ext uri="{FF2B5EF4-FFF2-40B4-BE49-F238E27FC236}">
                <a16:creationId xmlns:a16="http://schemas.microsoft.com/office/drawing/2014/main" id="{7040114F-D2BA-441C-B012-4DF88BCCD321}"/>
              </a:ext>
            </a:extLst>
          </p:cNvPr>
          <p:cNvSpPr/>
          <p:nvPr/>
        </p:nvSpPr>
        <p:spPr>
          <a:xfrm>
            <a:off x="1107257" y="2801376"/>
            <a:ext cx="4067858" cy="341632"/>
          </a:xfrm>
          <a:prstGeom prst="rect">
            <a:avLst/>
          </a:prstGeom>
        </p:spPr>
        <p:txBody>
          <a:bodyPr wrap="square">
            <a:spAutoFit/>
          </a:bodyPr>
          <a:lstStyle/>
          <a:p>
            <a:pPr>
              <a:lnSpc>
                <a:spcPct val="90000"/>
              </a:lnSpc>
              <a:spcBef>
                <a:spcPct val="10000"/>
              </a:spcBef>
              <a:defRPr/>
            </a:pPr>
            <a:r>
              <a:rPr lang="en-US" altLang="en-US" kern="0" dirty="0"/>
              <a:t>Automate  repetitive processes</a:t>
            </a:r>
          </a:p>
        </p:txBody>
      </p:sp>
      <p:sp>
        <p:nvSpPr>
          <p:cNvPr id="20" name="Rectangle 19">
            <a:extLst>
              <a:ext uri="{FF2B5EF4-FFF2-40B4-BE49-F238E27FC236}">
                <a16:creationId xmlns:a16="http://schemas.microsoft.com/office/drawing/2014/main" id="{9E1E9C88-158C-4A12-8748-9446080B559A}"/>
              </a:ext>
            </a:extLst>
          </p:cNvPr>
          <p:cNvSpPr/>
          <p:nvPr/>
        </p:nvSpPr>
        <p:spPr>
          <a:xfrm>
            <a:off x="1079732" y="2065137"/>
            <a:ext cx="1223412" cy="369332"/>
          </a:xfrm>
          <a:prstGeom prst="rect">
            <a:avLst/>
          </a:prstGeom>
        </p:spPr>
        <p:txBody>
          <a:bodyPr wrap="none">
            <a:spAutoFit/>
          </a:bodyPr>
          <a:lstStyle/>
          <a:p>
            <a:r>
              <a:rPr lang="en-US" altLang="en-US" b="1" u="sng" kern="0" dirty="0">
                <a:solidFill>
                  <a:schemeClr val="accent1"/>
                </a:solidFill>
              </a:rPr>
              <a:t>Objective</a:t>
            </a:r>
            <a:endParaRPr lang="en-US" dirty="0"/>
          </a:p>
        </p:txBody>
      </p:sp>
      <p:pic>
        <p:nvPicPr>
          <p:cNvPr id="22" name="Graphic 21" descr="Recycle sign">
            <a:extLst>
              <a:ext uri="{FF2B5EF4-FFF2-40B4-BE49-F238E27FC236}">
                <a16:creationId xmlns:a16="http://schemas.microsoft.com/office/drawing/2014/main" id="{F35DF9A1-4DE3-4B8E-8031-1520BC11CE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628" y="2600574"/>
            <a:ext cx="914400" cy="914400"/>
          </a:xfrm>
          <a:prstGeom prst="rect">
            <a:avLst/>
          </a:prstGeom>
        </p:spPr>
      </p:pic>
      <p:sp>
        <p:nvSpPr>
          <p:cNvPr id="23" name="Rectangle 22">
            <a:extLst>
              <a:ext uri="{FF2B5EF4-FFF2-40B4-BE49-F238E27FC236}">
                <a16:creationId xmlns:a16="http://schemas.microsoft.com/office/drawing/2014/main" id="{B237EC36-E9F1-4C87-86F1-DEFECCFAF397}"/>
              </a:ext>
            </a:extLst>
          </p:cNvPr>
          <p:cNvSpPr/>
          <p:nvPr/>
        </p:nvSpPr>
        <p:spPr>
          <a:xfrm>
            <a:off x="5846891" y="2051835"/>
            <a:ext cx="2236510" cy="369332"/>
          </a:xfrm>
          <a:prstGeom prst="rect">
            <a:avLst/>
          </a:prstGeom>
        </p:spPr>
        <p:txBody>
          <a:bodyPr wrap="none">
            <a:spAutoFit/>
          </a:bodyPr>
          <a:lstStyle/>
          <a:p>
            <a:r>
              <a:rPr lang="en-US" altLang="en-US" b="1" u="sng" kern="0" dirty="0">
                <a:solidFill>
                  <a:schemeClr val="accent1"/>
                </a:solidFill>
              </a:rPr>
              <a:t>Accomplishments</a:t>
            </a:r>
            <a:r>
              <a:rPr lang="en-US" altLang="en-US" kern="0" dirty="0"/>
              <a:t>:</a:t>
            </a:r>
          </a:p>
        </p:txBody>
      </p:sp>
      <p:pic>
        <p:nvPicPr>
          <p:cNvPr id="25" name="Graphic 24" descr="Group success">
            <a:extLst>
              <a:ext uri="{FF2B5EF4-FFF2-40B4-BE49-F238E27FC236}">
                <a16:creationId xmlns:a16="http://schemas.microsoft.com/office/drawing/2014/main" id="{9AA2764F-8262-43C6-B277-33A72C9091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22288" y="2606039"/>
            <a:ext cx="914400" cy="914400"/>
          </a:xfrm>
          <a:prstGeom prst="rect">
            <a:avLst/>
          </a:prstGeom>
        </p:spPr>
      </p:pic>
    </p:spTree>
    <p:extLst>
      <p:ext uri="{BB962C8B-B14F-4D97-AF65-F5344CB8AC3E}">
        <p14:creationId xmlns:p14="http://schemas.microsoft.com/office/powerpoint/2010/main" val="3144304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DB32-627E-478A-BDF6-FEB67546CF1F}"/>
              </a:ext>
            </a:extLst>
          </p:cNvPr>
          <p:cNvSpPr>
            <a:spLocks noGrp="1"/>
          </p:cNvSpPr>
          <p:nvPr>
            <p:ph type="title"/>
          </p:nvPr>
        </p:nvSpPr>
        <p:spPr>
          <a:xfrm>
            <a:off x="515937" y="123084"/>
            <a:ext cx="11150600" cy="547009"/>
          </a:xfrm>
        </p:spPr>
        <p:txBody>
          <a:bodyPr/>
          <a:lstStyle/>
          <a:p>
            <a:r>
              <a:rPr lang="en-US" dirty="0"/>
              <a:t>Automation Status - 2023</a:t>
            </a:r>
          </a:p>
        </p:txBody>
      </p:sp>
      <p:pic>
        <p:nvPicPr>
          <p:cNvPr id="4" name="Picture 3">
            <a:extLst>
              <a:ext uri="{FF2B5EF4-FFF2-40B4-BE49-F238E27FC236}">
                <a16:creationId xmlns:a16="http://schemas.microsoft.com/office/drawing/2014/main" id="{F8045F76-79D5-4DB6-AA4E-C4C72EFAB555}"/>
              </a:ext>
            </a:extLst>
          </p:cNvPr>
          <p:cNvPicPr>
            <a:picLocks noChangeAspect="1"/>
          </p:cNvPicPr>
          <p:nvPr/>
        </p:nvPicPr>
        <p:blipFill>
          <a:blip r:embed="rId2"/>
          <a:stretch>
            <a:fillRect/>
          </a:stretch>
        </p:blipFill>
        <p:spPr>
          <a:xfrm>
            <a:off x="4341092" y="670093"/>
            <a:ext cx="3509818" cy="2134446"/>
          </a:xfrm>
          <a:prstGeom prst="rect">
            <a:avLst/>
          </a:prstGeom>
          <a:ln>
            <a:solidFill>
              <a:schemeClr val="tx1"/>
            </a:solidFill>
          </a:ln>
        </p:spPr>
      </p:pic>
      <p:pic>
        <p:nvPicPr>
          <p:cNvPr id="5" name="Picture 4">
            <a:extLst>
              <a:ext uri="{FF2B5EF4-FFF2-40B4-BE49-F238E27FC236}">
                <a16:creationId xmlns:a16="http://schemas.microsoft.com/office/drawing/2014/main" id="{1AAFD557-A496-45D1-9889-AE84754DA9BB}"/>
              </a:ext>
            </a:extLst>
          </p:cNvPr>
          <p:cNvPicPr>
            <a:picLocks noChangeAspect="1"/>
          </p:cNvPicPr>
          <p:nvPr/>
        </p:nvPicPr>
        <p:blipFill>
          <a:blip r:embed="rId3"/>
          <a:stretch>
            <a:fillRect/>
          </a:stretch>
        </p:blipFill>
        <p:spPr>
          <a:xfrm>
            <a:off x="311803" y="3530599"/>
            <a:ext cx="2602648" cy="2360901"/>
          </a:xfrm>
          <a:prstGeom prst="rect">
            <a:avLst/>
          </a:prstGeom>
          <a:ln>
            <a:solidFill>
              <a:schemeClr val="accent4"/>
            </a:solidFill>
          </a:ln>
        </p:spPr>
      </p:pic>
      <p:pic>
        <p:nvPicPr>
          <p:cNvPr id="9" name="Picture 8">
            <a:extLst>
              <a:ext uri="{FF2B5EF4-FFF2-40B4-BE49-F238E27FC236}">
                <a16:creationId xmlns:a16="http://schemas.microsoft.com/office/drawing/2014/main" id="{7BE254FD-E2C7-41F6-9286-2E76B0FD3FD7}"/>
              </a:ext>
            </a:extLst>
          </p:cNvPr>
          <p:cNvPicPr>
            <a:picLocks noChangeAspect="1"/>
          </p:cNvPicPr>
          <p:nvPr/>
        </p:nvPicPr>
        <p:blipFill>
          <a:blip r:embed="rId4"/>
          <a:stretch>
            <a:fillRect/>
          </a:stretch>
        </p:blipFill>
        <p:spPr>
          <a:xfrm>
            <a:off x="3350795" y="3530597"/>
            <a:ext cx="2437388" cy="2360901"/>
          </a:xfrm>
          <a:prstGeom prst="rect">
            <a:avLst/>
          </a:prstGeom>
          <a:ln>
            <a:solidFill>
              <a:schemeClr val="accent4"/>
            </a:solidFill>
          </a:ln>
        </p:spPr>
      </p:pic>
      <p:pic>
        <p:nvPicPr>
          <p:cNvPr id="11" name="Picture 10">
            <a:extLst>
              <a:ext uri="{FF2B5EF4-FFF2-40B4-BE49-F238E27FC236}">
                <a16:creationId xmlns:a16="http://schemas.microsoft.com/office/drawing/2014/main" id="{64250915-03F5-41B5-AA19-5F3A06790961}"/>
              </a:ext>
            </a:extLst>
          </p:cNvPr>
          <p:cNvPicPr>
            <a:picLocks noChangeAspect="1"/>
          </p:cNvPicPr>
          <p:nvPr/>
        </p:nvPicPr>
        <p:blipFill>
          <a:blip r:embed="rId5"/>
          <a:stretch>
            <a:fillRect/>
          </a:stretch>
        </p:blipFill>
        <p:spPr>
          <a:xfrm>
            <a:off x="6224528" y="3530598"/>
            <a:ext cx="2522676" cy="2360901"/>
          </a:xfrm>
          <a:prstGeom prst="rect">
            <a:avLst/>
          </a:prstGeom>
          <a:ln>
            <a:solidFill>
              <a:schemeClr val="accent4"/>
            </a:solidFill>
          </a:ln>
        </p:spPr>
      </p:pic>
      <p:pic>
        <p:nvPicPr>
          <p:cNvPr id="12" name="Picture 11">
            <a:extLst>
              <a:ext uri="{FF2B5EF4-FFF2-40B4-BE49-F238E27FC236}">
                <a16:creationId xmlns:a16="http://schemas.microsoft.com/office/drawing/2014/main" id="{BBCF1272-6989-46B2-AEF8-3846827C81A4}"/>
              </a:ext>
            </a:extLst>
          </p:cNvPr>
          <p:cNvPicPr>
            <a:picLocks noChangeAspect="1"/>
          </p:cNvPicPr>
          <p:nvPr/>
        </p:nvPicPr>
        <p:blipFill>
          <a:blip r:embed="rId6"/>
          <a:stretch>
            <a:fillRect/>
          </a:stretch>
        </p:blipFill>
        <p:spPr>
          <a:xfrm>
            <a:off x="9183549" y="3530596"/>
            <a:ext cx="2522676" cy="2360901"/>
          </a:xfrm>
          <a:prstGeom prst="rect">
            <a:avLst/>
          </a:prstGeom>
          <a:ln>
            <a:solidFill>
              <a:schemeClr val="accent4"/>
            </a:solidFill>
          </a:ln>
        </p:spPr>
      </p:pic>
      <p:cxnSp>
        <p:nvCxnSpPr>
          <p:cNvPr id="14" name="Straight Connector 13">
            <a:extLst>
              <a:ext uri="{FF2B5EF4-FFF2-40B4-BE49-F238E27FC236}">
                <a16:creationId xmlns:a16="http://schemas.microsoft.com/office/drawing/2014/main" id="{5061B6D2-F291-4437-A703-6B0B41CD3C41}"/>
              </a:ext>
            </a:extLst>
          </p:cNvPr>
          <p:cNvCxnSpPr>
            <a:cxnSpLocks/>
          </p:cNvCxnSpPr>
          <p:nvPr/>
        </p:nvCxnSpPr>
        <p:spPr>
          <a:xfrm>
            <a:off x="1477818" y="3112654"/>
            <a:ext cx="9245456"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529867A-3642-4441-89EC-B95460326E49}"/>
              </a:ext>
            </a:extLst>
          </p:cNvPr>
          <p:cNvCxnSpPr>
            <a:cxnSpLocks/>
          </p:cNvCxnSpPr>
          <p:nvPr/>
        </p:nvCxnSpPr>
        <p:spPr>
          <a:xfrm>
            <a:off x="1477818" y="3112654"/>
            <a:ext cx="0" cy="417942"/>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DD4046-7C83-458D-896C-E2D4DB82F4A3}"/>
              </a:ext>
            </a:extLst>
          </p:cNvPr>
          <p:cNvCxnSpPr>
            <a:endCxn id="9" idx="0"/>
          </p:cNvCxnSpPr>
          <p:nvPr/>
        </p:nvCxnSpPr>
        <p:spPr>
          <a:xfrm>
            <a:off x="4569489" y="3112654"/>
            <a:ext cx="0" cy="417943"/>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326CCD-435E-42BA-9F8A-8DD403FA1BBA}"/>
              </a:ext>
            </a:extLst>
          </p:cNvPr>
          <p:cNvCxnSpPr>
            <a:endCxn id="11" idx="0"/>
          </p:cNvCxnSpPr>
          <p:nvPr/>
        </p:nvCxnSpPr>
        <p:spPr>
          <a:xfrm>
            <a:off x="7485866" y="3112654"/>
            <a:ext cx="0" cy="417944"/>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F588D0E-B9F5-43E8-8D52-353A4F0EFC6E}"/>
              </a:ext>
            </a:extLst>
          </p:cNvPr>
          <p:cNvCxnSpPr/>
          <p:nvPr/>
        </p:nvCxnSpPr>
        <p:spPr>
          <a:xfrm>
            <a:off x="10723274" y="3112654"/>
            <a:ext cx="0" cy="417942"/>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8CF496-0222-4757-8EC6-BE43388FDACC}"/>
              </a:ext>
            </a:extLst>
          </p:cNvPr>
          <p:cNvCxnSpPr>
            <a:cxnSpLocks/>
            <a:stCxn id="4" idx="2"/>
          </p:cNvCxnSpPr>
          <p:nvPr/>
        </p:nvCxnSpPr>
        <p:spPr>
          <a:xfrm>
            <a:off x="6096001" y="2804539"/>
            <a:ext cx="0" cy="30811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528A489-D4BC-4F58-87AD-E69A562D6E6F}"/>
              </a:ext>
            </a:extLst>
          </p:cNvPr>
          <p:cNvSpPr/>
          <p:nvPr/>
        </p:nvSpPr>
        <p:spPr>
          <a:xfrm>
            <a:off x="6437745" y="2604004"/>
            <a:ext cx="387924" cy="181411"/>
          </a:xfrm>
          <a:prstGeom prst="rect">
            <a:avLst/>
          </a:prstGeom>
          <a:noFill/>
          <a:ln w="12700" cap="sq">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4" name="TextBox 33">
            <a:extLst>
              <a:ext uri="{FF2B5EF4-FFF2-40B4-BE49-F238E27FC236}">
                <a16:creationId xmlns:a16="http://schemas.microsoft.com/office/drawing/2014/main" id="{BFDB200D-F2DB-45E9-905C-F307303A1E96}"/>
              </a:ext>
            </a:extLst>
          </p:cNvPr>
          <p:cNvSpPr txBox="1"/>
          <p:nvPr/>
        </p:nvSpPr>
        <p:spPr>
          <a:xfrm>
            <a:off x="10182241" y="342637"/>
            <a:ext cx="1863946" cy="623866"/>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b="1" dirty="0">
                <a:solidFill>
                  <a:srgbClr val="0070C0"/>
                </a:solidFill>
              </a:rPr>
              <a:t>Target: 80k </a:t>
            </a:r>
            <a:r>
              <a:rPr lang="en-US" sz="1200" b="1" dirty="0" err="1">
                <a:solidFill>
                  <a:srgbClr val="0070C0"/>
                </a:solidFill>
              </a:rPr>
              <a:t>hrs</a:t>
            </a:r>
            <a:endParaRPr lang="en-US" sz="1200" b="1" dirty="0">
              <a:solidFill>
                <a:srgbClr val="0070C0"/>
              </a:solidFill>
            </a:endParaRPr>
          </a:p>
          <a:p>
            <a:pPr algn="l">
              <a:spcBef>
                <a:spcPts val="300"/>
              </a:spcBef>
              <a:spcAft>
                <a:spcPts val="300"/>
              </a:spcAft>
              <a:buNone/>
            </a:pPr>
            <a:r>
              <a:rPr lang="en-US" sz="1200" b="1" dirty="0">
                <a:solidFill>
                  <a:srgbClr val="00B050"/>
                </a:solidFill>
              </a:rPr>
              <a:t>Current status: 118k </a:t>
            </a:r>
            <a:r>
              <a:rPr lang="en-US" sz="1200" b="1" dirty="0" err="1">
                <a:solidFill>
                  <a:srgbClr val="00B050"/>
                </a:solidFill>
              </a:rPr>
              <a:t>hrs</a:t>
            </a:r>
            <a:endParaRPr lang="en-US" sz="1200" b="1" dirty="0">
              <a:solidFill>
                <a:srgbClr val="00B050"/>
              </a:solidFill>
            </a:endParaRPr>
          </a:p>
          <a:p>
            <a:pPr algn="l">
              <a:spcBef>
                <a:spcPts val="300"/>
              </a:spcBef>
              <a:spcAft>
                <a:spcPts val="300"/>
              </a:spcAft>
              <a:buNone/>
            </a:pPr>
            <a:endParaRPr lang="en-US" sz="1600" dirty="0"/>
          </a:p>
        </p:txBody>
      </p:sp>
    </p:spTree>
    <p:extLst>
      <p:ext uri="{BB962C8B-B14F-4D97-AF65-F5344CB8AC3E}">
        <p14:creationId xmlns:p14="http://schemas.microsoft.com/office/powerpoint/2010/main" val="354560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5641-8C5A-435C-B9E3-8D20B02F8ADC}"/>
              </a:ext>
            </a:extLst>
          </p:cNvPr>
          <p:cNvSpPr>
            <a:spLocks noGrp="1"/>
          </p:cNvSpPr>
          <p:nvPr>
            <p:ph type="ctrTitle"/>
          </p:nvPr>
        </p:nvSpPr>
        <p:spPr>
          <a:xfrm>
            <a:off x="1524000" y="508001"/>
            <a:ext cx="7782560" cy="843280"/>
          </a:xfrm>
        </p:spPr>
        <p:txBody>
          <a:bodyPr/>
          <a:lstStyle/>
          <a:p>
            <a:r>
              <a:rPr lang="en-US" dirty="0"/>
              <a:t>	</a:t>
            </a:r>
            <a:r>
              <a:rPr lang="en-US" sz="3600" b="1" dirty="0"/>
              <a:t>CONTENTS</a:t>
            </a:r>
          </a:p>
        </p:txBody>
      </p:sp>
      <p:sp>
        <p:nvSpPr>
          <p:cNvPr id="8" name="Subtitle 7">
            <a:extLst>
              <a:ext uri="{FF2B5EF4-FFF2-40B4-BE49-F238E27FC236}">
                <a16:creationId xmlns:a16="http://schemas.microsoft.com/office/drawing/2014/main" id="{1DE63EA9-D7C2-4CFE-A916-CF3302D3693E}"/>
              </a:ext>
            </a:extLst>
          </p:cNvPr>
          <p:cNvSpPr>
            <a:spLocks noGrp="1"/>
          </p:cNvSpPr>
          <p:nvPr>
            <p:ph type="subTitle" idx="1"/>
          </p:nvPr>
        </p:nvSpPr>
        <p:spPr>
          <a:xfrm>
            <a:off x="1524000" y="1442720"/>
            <a:ext cx="9144000" cy="4832092"/>
          </a:xfrm>
        </p:spPr>
        <p:txBody>
          <a:bodyPr/>
          <a:lstStyle/>
          <a:p>
            <a:pPr algn="l"/>
            <a:endParaRPr lang="en-US" dirty="0"/>
          </a:p>
          <a:p>
            <a:pPr marL="457200" indent="-457200" algn="l">
              <a:buAutoNum type="arabicParenR"/>
            </a:pPr>
            <a:r>
              <a:rPr lang="en-US" dirty="0">
                <a:hlinkClick r:id="rId2" action="ppaction://hlinksldjump"/>
              </a:rPr>
              <a:t>Vision</a:t>
            </a:r>
            <a:endParaRPr lang="en-US" dirty="0">
              <a:hlinkClick r:id="rId3" action="ppaction://hlinksldjump"/>
            </a:endParaRPr>
          </a:p>
          <a:p>
            <a:pPr marL="457200" indent="-457200" algn="l">
              <a:buAutoNum type="arabicParenR"/>
            </a:pPr>
            <a:r>
              <a:rPr lang="en-US" dirty="0">
                <a:hlinkClick r:id="rId3" action="ppaction://hlinksldjump"/>
              </a:rPr>
              <a:t>Why DevSecOps?</a:t>
            </a:r>
            <a:endParaRPr lang="en-US" dirty="0"/>
          </a:p>
          <a:p>
            <a:pPr marL="457200" indent="-457200" algn="l">
              <a:buAutoNum type="arabicParenR"/>
            </a:pPr>
            <a:r>
              <a:rPr lang="en-US" dirty="0">
                <a:hlinkClick r:id="rId4" action="ppaction://hlinksldjump"/>
              </a:rPr>
              <a:t>2023 DevSecOps Progress</a:t>
            </a:r>
            <a:endParaRPr lang="en-US" dirty="0"/>
          </a:p>
          <a:p>
            <a:pPr marL="457200" indent="-457200" algn="l">
              <a:buAutoNum type="arabicParenR"/>
            </a:pPr>
            <a:r>
              <a:rPr lang="en-US" dirty="0">
                <a:hlinkClick r:id="rId5" action="ppaction://hlinksldjump"/>
              </a:rPr>
              <a:t>Success stories after Reassessment</a:t>
            </a:r>
            <a:endParaRPr lang="en-US" dirty="0"/>
          </a:p>
          <a:p>
            <a:pPr marL="457200" indent="-457200" algn="l">
              <a:buAutoNum type="arabicParenR"/>
            </a:pPr>
            <a:r>
              <a:rPr lang="en-US" dirty="0">
                <a:hlinkClick r:id="rId6" action="ppaction://hlinksldjump"/>
              </a:rPr>
              <a:t>What is Automation &amp; Why?</a:t>
            </a:r>
          </a:p>
          <a:p>
            <a:pPr marL="457200" indent="-457200" algn="l">
              <a:buAutoNum type="arabicParenR"/>
            </a:pPr>
            <a:r>
              <a:rPr lang="en-US" dirty="0">
                <a:hlinkClick r:id="rId6" action="ppaction://hlinksldjump"/>
              </a:rPr>
              <a:t>Success stories after Reassessment [Automation]</a:t>
            </a:r>
            <a:endParaRPr lang="en-US" dirty="0"/>
          </a:p>
          <a:p>
            <a:pPr marL="457200" indent="-457200" algn="l">
              <a:buAutoNum type="arabicParenR"/>
            </a:pPr>
            <a:r>
              <a:rPr lang="en-US" dirty="0">
                <a:hlinkClick r:id="rId7" action="ppaction://hlinksldjump"/>
              </a:rPr>
              <a:t>Training and references</a:t>
            </a:r>
            <a:endParaRPr lang="en-US" dirty="0">
              <a:hlinkClick r:id="rId8" action="ppaction://hlinksldjump"/>
            </a:endParaRPr>
          </a:p>
          <a:p>
            <a:pPr marL="457200" indent="-457200" algn="l">
              <a:buAutoNum type="arabicParenR"/>
            </a:pPr>
            <a:endParaRPr lang="en-US" dirty="0">
              <a:hlinkClick r:id="rId8" action="ppaction://hlinksldjump"/>
            </a:endParaRPr>
          </a:p>
          <a:p>
            <a:pPr marL="457200" indent="-457200" algn="l">
              <a:buAutoNum type="arabicParenR"/>
            </a:pPr>
            <a:endParaRPr lang="en-US" dirty="0">
              <a:hlinkClick r:id="rId5" action="ppaction://hlinksldjump"/>
            </a:endParaRPr>
          </a:p>
          <a:p>
            <a:pPr marL="457200" indent="-457200" algn="l">
              <a:buAutoNum type="arabicParenR"/>
            </a:pPr>
            <a:endParaRPr lang="en-US" dirty="0">
              <a:hlinkClick r:id="rId5" action="ppaction://hlinksldjump"/>
            </a:endParaRPr>
          </a:p>
        </p:txBody>
      </p:sp>
    </p:spTree>
    <p:extLst>
      <p:ext uri="{BB962C8B-B14F-4D97-AF65-F5344CB8AC3E}">
        <p14:creationId xmlns:p14="http://schemas.microsoft.com/office/powerpoint/2010/main" val="117507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B3C2-FD94-47FF-BBB9-60F5541E6BC6}"/>
              </a:ext>
            </a:extLst>
          </p:cNvPr>
          <p:cNvSpPr>
            <a:spLocks noGrp="1"/>
          </p:cNvSpPr>
          <p:nvPr>
            <p:ph type="title"/>
          </p:nvPr>
        </p:nvSpPr>
        <p:spPr>
          <a:xfrm>
            <a:off x="707366" y="422695"/>
            <a:ext cx="11314074" cy="378565"/>
          </a:xfrm>
        </p:spPr>
        <p:txBody>
          <a:bodyPr>
            <a:noAutofit/>
          </a:bodyPr>
          <a:lstStyle/>
          <a:p>
            <a:r>
              <a:rPr lang="en-US" sz="3200" b="1" cap="all" dirty="0"/>
              <a:t>Automation</a:t>
            </a:r>
            <a:r>
              <a:rPr lang="en-US" sz="3600" b="1" dirty="0">
                <a:solidFill>
                  <a:schemeClr val="tx1"/>
                </a:solidFill>
              </a:rPr>
              <a:t> </a:t>
            </a:r>
            <a:r>
              <a:rPr lang="en-US" sz="3200" b="1" cap="all" dirty="0"/>
              <a:t>Q1</a:t>
            </a:r>
            <a:r>
              <a:rPr lang="en-US" sz="3600" b="1" dirty="0">
                <a:solidFill>
                  <a:schemeClr val="tx1"/>
                </a:solidFill>
                <a:latin typeface="Arial" panose="020B0604020202020204" pitchFamily="34" charset="0"/>
              </a:rPr>
              <a:t> </a:t>
            </a:r>
            <a:r>
              <a:rPr lang="en-US" sz="3200" b="1" cap="all" dirty="0"/>
              <a:t>Status</a:t>
            </a:r>
          </a:p>
        </p:txBody>
      </p:sp>
      <p:graphicFrame>
        <p:nvGraphicFramePr>
          <p:cNvPr id="5" name="Content Placeholder 4">
            <a:extLst>
              <a:ext uri="{FF2B5EF4-FFF2-40B4-BE49-F238E27FC236}">
                <a16:creationId xmlns:a16="http://schemas.microsoft.com/office/drawing/2014/main" id="{1CE9B3BF-198F-4F77-BCB2-8C773FF23D91}"/>
              </a:ext>
            </a:extLst>
          </p:cNvPr>
          <p:cNvGraphicFramePr>
            <a:graphicFrameLocks noGrp="1"/>
          </p:cNvGraphicFramePr>
          <p:nvPr>
            <p:ph sz="quarter" idx="16"/>
            <p:extLst/>
          </p:nvPr>
        </p:nvGraphicFramePr>
        <p:xfrm>
          <a:off x="707366" y="1034384"/>
          <a:ext cx="10783019" cy="4627922"/>
        </p:xfrm>
        <a:graphic>
          <a:graphicData uri="http://schemas.openxmlformats.org/drawingml/2006/table">
            <a:tbl>
              <a:tblPr>
                <a:tableStyleId>{5C22544A-7EE6-4342-B048-85BDC9FD1C3A}</a:tableStyleId>
              </a:tblPr>
              <a:tblGrid>
                <a:gridCol w="2130527">
                  <a:extLst>
                    <a:ext uri="{9D8B030D-6E8A-4147-A177-3AD203B41FA5}">
                      <a16:colId xmlns:a16="http://schemas.microsoft.com/office/drawing/2014/main" val="333284702"/>
                    </a:ext>
                  </a:extLst>
                </a:gridCol>
                <a:gridCol w="5500953">
                  <a:extLst>
                    <a:ext uri="{9D8B030D-6E8A-4147-A177-3AD203B41FA5}">
                      <a16:colId xmlns:a16="http://schemas.microsoft.com/office/drawing/2014/main" val="3491153533"/>
                    </a:ext>
                  </a:extLst>
                </a:gridCol>
                <a:gridCol w="1975314">
                  <a:extLst>
                    <a:ext uri="{9D8B030D-6E8A-4147-A177-3AD203B41FA5}">
                      <a16:colId xmlns:a16="http://schemas.microsoft.com/office/drawing/2014/main" val="3821030707"/>
                    </a:ext>
                  </a:extLst>
                </a:gridCol>
                <a:gridCol w="1176225">
                  <a:extLst>
                    <a:ext uri="{9D8B030D-6E8A-4147-A177-3AD203B41FA5}">
                      <a16:colId xmlns:a16="http://schemas.microsoft.com/office/drawing/2014/main" val="14308151"/>
                    </a:ext>
                  </a:extLst>
                </a:gridCol>
              </a:tblGrid>
              <a:tr h="782780">
                <a:tc>
                  <a:txBody>
                    <a:bodyPr/>
                    <a:lstStyle/>
                    <a:p>
                      <a:pPr algn="ctr" fontAlgn="b"/>
                      <a:r>
                        <a:rPr lang="en-US" sz="1800" b="1" u="none" strike="noStrike" dirty="0">
                          <a:solidFill>
                            <a:schemeClr val="bg1"/>
                          </a:solidFill>
                          <a:effectLst/>
                        </a:rPr>
                        <a:t>URL</a:t>
                      </a:r>
                      <a:endParaRPr lang="en-US" sz="1800" b="1" i="0" u="none" strike="noStrike" dirty="0">
                        <a:solidFill>
                          <a:schemeClr val="bg1"/>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fontAlgn="b"/>
                      <a:r>
                        <a:rPr lang="en-US" sz="1800" b="1" u="none" strike="noStrike" kern="1200" dirty="0">
                          <a:solidFill>
                            <a:schemeClr val="bg1"/>
                          </a:solidFill>
                          <a:effectLst/>
                          <a:latin typeface="+mn-lt"/>
                          <a:ea typeface="+mn-ea"/>
                          <a:cs typeface="+mn-cs"/>
                        </a:rPr>
                        <a:t>Project Name</a:t>
                      </a: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algn="ctr" defTabSz="914400" rtl="0" eaLnBrk="1" fontAlgn="b" latinLnBrk="0" hangingPunct="1"/>
                      <a:r>
                        <a:rPr lang="en-US" sz="1800" b="1" u="none" strike="noStrike" kern="1200" dirty="0">
                          <a:solidFill>
                            <a:schemeClr val="bg1"/>
                          </a:solidFill>
                          <a:effectLst/>
                          <a:latin typeface="+mn-lt"/>
                          <a:ea typeface="+mn-ea"/>
                          <a:cs typeface="+mn-cs"/>
                        </a:rPr>
                        <a:t>Record Status</a:t>
                      </a: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algn="ctr" defTabSz="914400" rtl="0" eaLnBrk="1" fontAlgn="b" latinLnBrk="0" hangingPunct="1"/>
                      <a:r>
                        <a:rPr lang="en-US" sz="1800" b="1" u="none" strike="noStrike" kern="1200" dirty="0">
                          <a:solidFill>
                            <a:schemeClr val="bg1"/>
                          </a:solidFill>
                          <a:effectLst/>
                          <a:latin typeface="+mn-lt"/>
                          <a:ea typeface="+mn-ea"/>
                          <a:cs typeface="+mn-cs"/>
                        </a:rPr>
                        <a:t>Efficiency</a:t>
                      </a: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951040609"/>
                  </a:ext>
                </a:extLst>
              </a:tr>
              <a:tr h="391392">
                <a:tc>
                  <a:txBody>
                    <a:bodyPr/>
                    <a:lstStyle/>
                    <a:p>
                      <a:pPr algn="ctr" fontAlgn="b"/>
                      <a:r>
                        <a:rPr lang="en-US" sz="1800" u="none" strike="noStrike" dirty="0">
                          <a:effectLst/>
                          <a:hlinkClick r:id="rId2"/>
                        </a:rPr>
                        <a:t>1</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rPr>
                        <a:t>DESE 3.3 Release Automation Savings</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Complete</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2238</a:t>
                      </a:r>
                      <a:endParaRPr lang="en-US" sz="1800" b="0" i="0" u="none" strike="noStrike">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6214592"/>
                  </a:ext>
                </a:extLst>
              </a:tr>
              <a:tr h="391392">
                <a:tc>
                  <a:txBody>
                    <a:bodyPr/>
                    <a:lstStyle/>
                    <a:p>
                      <a:pPr algn="ctr" fontAlgn="b"/>
                      <a:r>
                        <a:rPr lang="en-US" sz="1800" u="none" strike="noStrike" dirty="0">
                          <a:effectLst/>
                          <a:hlinkClick r:id="rId3"/>
                        </a:rPr>
                        <a:t>2</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rPr>
                        <a:t>Customer Engineering Production Release</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Complete</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2003</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8388779"/>
                  </a:ext>
                </a:extLst>
              </a:tr>
              <a:tr h="391392">
                <a:tc>
                  <a:txBody>
                    <a:bodyPr/>
                    <a:lstStyle/>
                    <a:p>
                      <a:pPr algn="ctr" fontAlgn="b"/>
                      <a:r>
                        <a:rPr lang="en-US" sz="1800" u="none" strike="noStrike" dirty="0">
                          <a:effectLst/>
                          <a:hlinkClick r:id="rId4"/>
                        </a:rPr>
                        <a:t>3</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rPr>
                        <a:t>Boeing Predictive Assembly Technologies</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Complete</a:t>
                      </a:r>
                      <a:endParaRPr lang="en-US" sz="1800" b="0" i="0" u="none" strike="noStrike">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2417</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776139"/>
                  </a:ext>
                </a:extLst>
              </a:tr>
              <a:tr h="391392">
                <a:tc>
                  <a:txBody>
                    <a:bodyPr/>
                    <a:lstStyle/>
                    <a:p>
                      <a:pPr algn="ctr" fontAlgn="b"/>
                      <a:r>
                        <a:rPr lang="en-US" sz="1800" u="none" strike="noStrike" dirty="0">
                          <a:effectLst/>
                          <a:hlinkClick r:id="rId5"/>
                        </a:rPr>
                        <a:t>4</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rPr>
                        <a:t>Functional Test Automation 3DExperience</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Complete</a:t>
                      </a:r>
                      <a:endParaRPr lang="en-US" sz="1800" b="0" i="0" u="none" strike="noStrike">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2780</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927772"/>
                  </a:ext>
                </a:extLst>
              </a:tr>
              <a:tr h="391392">
                <a:tc>
                  <a:txBody>
                    <a:bodyPr/>
                    <a:lstStyle/>
                    <a:p>
                      <a:pPr algn="ctr" fontAlgn="b"/>
                      <a:r>
                        <a:rPr lang="en-US" sz="1800" u="none" strike="noStrike" dirty="0">
                          <a:effectLst/>
                          <a:hlinkClick r:id="rId6"/>
                        </a:rPr>
                        <a:t>5</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rPr>
                        <a:t>MBSI Software Express Deployment Automation</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Complete</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320</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987095"/>
                  </a:ext>
                </a:extLst>
              </a:tr>
              <a:tr h="391392">
                <a:tc>
                  <a:txBody>
                    <a:bodyPr/>
                    <a:lstStyle/>
                    <a:p>
                      <a:pPr algn="ctr" fontAlgn="b"/>
                      <a:r>
                        <a:rPr lang="en-US" sz="1800" u="none" strike="noStrike" dirty="0">
                          <a:effectLst/>
                          <a:hlinkClick r:id="rId7"/>
                        </a:rPr>
                        <a:t>6</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rPr>
                        <a:t>Flight Engineering and Propulsion Product Q1 Automation</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Complete</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66</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4329938"/>
                  </a:ext>
                </a:extLst>
              </a:tr>
              <a:tr h="391392">
                <a:tc>
                  <a:txBody>
                    <a:bodyPr/>
                    <a:lstStyle/>
                    <a:p>
                      <a:pPr algn="ctr" fontAlgn="b"/>
                      <a:r>
                        <a:rPr lang="en-US" sz="1800" u="none" strike="noStrike" dirty="0">
                          <a:effectLst/>
                          <a:hlinkClick r:id="rId8"/>
                        </a:rPr>
                        <a:t>7</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a:effectLst/>
                        </a:rPr>
                        <a:t>SRP Gen Schedule and SRP Gen Template modules of BWS-CM </a:t>
                      </a:r>
                      <a:endParaRPr lang="en-US" sz="1800" b="0" i="0" u="none" strike="noStrike">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Complete</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120</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565875"/>
                  </a:ext>
                </a:extLst>
              </a:tr>
              <a:tr h="782780">
                <a:tc>
                  <a:txBody>
                    <a:bodyPr/>
                    <a:lstStyle/>
                    <a:p>
                      <a:pPr algn="ctr" fontAlgn="b"/>
                      <a:r>
                        <a:rPr lang="en-US" sz="1800" u="none" strike="noStrike" dirty="0">
                          <a:effectLst/>
                          <a:hlinkClick r:id="rId9"/>
                        </a:rPr>
                        <a:t>8</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a:effectLst/>
                        </a:rPr>
                        <a:t>Automation of WIRS Application for Development and testing functionalities</a:t>
                      </a:r>
                      <a:endParaRPr lang="en-US" sz="1800" b="0" i="0" u="none" strike="noStrike">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Complete</a:t>
                      </a:r>
                      <a:endParaRPr lang="en-US" sz="1800" b="0" i="0" u="none" strike="noStrike">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1360</a:t>
                      </a:r>
                      <a:endParaRPr lang="en-US" sz="1800" b="0" i="0" u="none" strike="noStrike" dirty="0">
                        <a:solidFill>
                          <a:srgbClr val="000000"/>
                        </a:solidFill>
                        <a:effectLst/>
                        <a:latin typeface="Calibri" panose="020F0502020204030204" pitchFamily="34" charset="0"/>
                      </a:endParaRPr>
                    </a:p>
                  </a:txBody>
                  <a:tcPr marL="4061" marR="4061" marT="40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5931061"/>
                  </a:ext>
                </a:extLst>
              </a:tr>
            </a:tbl>
          </a:graphicData>
        </a:graphic>
      </p:graphicFrame>
    </p:spTree>
    <p:extLst>
      <p:ext uri="{BB962C8B-B14F-4D97-AF65-F5344CB8AC3E}">
        <p14:creationId xmlns:p14="http://schemas.microsoft.com/office/powerpoint/2010/main" val="1403817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4363-1359-47EE-9BEE-B5AC9AB3E9B5}"/>
              </a:ext>
            </a:extLst>
          </p:cNvPr>
          <p:cNvSpPr>
            <a:spLocks noGrp="1"/>
          </p:cNvSpPr>
          <p:nvPr>
            <p:ph type="title"/>
          </p:nvPr>
        </p:nvSpPr>
        <p:spPr>
          <a:xfrm>
            <a:off x="71120" y="2700261"/>
            <a:ext cx="10734040" cy="799859"/>
          </a:xfrm>
        </p:spPr>
        <p:txBody>
          <a:bodyPr/>
          <a:lstStyle/>
          <a:p>
            <a:r>
              <a:rPr lang="en-US" dirty="0"/>
              <a:t>              Success  STORIES  AFTER  REASSESSMENT</a:t>
            </a:r>
          </a:p>
        </p:txBody>
      </p:sp>
    </p:spTree>
    <p:extLst>
      <p:ext uri="{BB962C8B-B14F-4D97-AF65-F5344CB8AC3E}">
        <p14:creationId xmlns:p14="http://schemas.microsoft.com/office/powerpoint/2010/main" val="2483339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0C29-860F-4393-8DE3-CD41D22EE157}"/>
              </a:ext>
            </a:extLst>
          </p:cNvPr>
          <p:cNvSpPr>
            <a:spLocks noGrp="1"/>
          </p:cNvSpPr>
          <p:nvPr>
            <p:ph type="title"/>
          </p:nvPr>
        </p:nvSpPr>
        <p:spPr>
          <a:xfrm>
            <a:off x="515938" y="246621"/>
            <a:ext cx="11150600" cy="631090"/>
          </a:xfrm>
        </p:spPr>
        <p:txBody>
          <a:bodyPr/>
          <a:lstStyle/>
          <a:p>
            <a:r>
              <a:rPr lang="en-US" dirty="0"/>
              <a:t>Automation Case study : 1</a:t>
            </a:r>
          </a:p>
        </p:txBody>
      </p:sp>
      <p:sp>
        <p:nvSpPr>
          <p:cNvPr id="3" name="Rectangle 2">
            <a:extLst>
              <a:ext uri="{FF2B5EF4-FFF2-40B4-BE49-F238E27FC236}">
                <a16:creationId xmlns:a16="http://schemas.microsoft.com/office/drawing/2014/main" id="{901937EC-33CF-4D86-B42B-B23734B104DC}"/>
              </a:ext>
            </a:extLst>
          </p:cNvPr>
          <p:cNvSpPr/>
          <p:nvPr/>
        </p:nvSpPr>
        <p:spPr>
          <a:xfrm>
            <a:off x="515938" y="1948416"/>
            <a:ext cx="10676147" cy="4031873"/>
          </a:xfrm>
          <a:prstGeom prst="rect">
            <a:avLst/>
          </a:prstGeom>
        </p:spPr>
        <p:txBody>
          <a:bodyPr wrap="square">
            <a:spAutoFit/>
          </a:bodyPr>
          <a:lstStyle/>
          <a:p>
            <a:r>
              <a:rPr lang="en-US" sz="1600" b="1" u="sng" dirty="0"/>
              <a:t>Problem Statement: </a:t>
            </a:r>
            <a:r>
              <a:rPr lang="en-US" sz="1600" dirty="0"/>
              <a:t>BFMS is working hard on their development productivity to meet 737MAX and FAA milestone schedules. They required more LDRA licenses as they were maxing out. Their current Windows-based LDRA licenses allowed them to perform instrumented builds weekly due to slow cycle time. </a:t>
            </a:r>
          </a:p>
          <a:p>
            <a:endParaRPr lang="en-US" sz="1600" dirty="0"/>
          </a:p>
          <a:p>
            <a:r>
              <a:rPr lang="en-US" sz="1600" b="1" u="sng" dirty="0"/>
              <a:t>Solution: </a:t>
            </a:r>
            <a:r>
              <a:rPr lang="en-US" sz="1600" dirty="0"/>
              <a:t>BFMS learned they could increase their team’s productivity by using Linux-based LDRA licenses, which cycled in a quarter of the time of Windows-based LDRA. This permits them to perform daily builds vs weekly and thus increase their output.</a:t>
            </a:r>
          </a:p>
          <a:p>
            <a:endParaRPr lang="en-US" sz="1600" dirty="0"/>
          </a:p>
          <a:p>
            <a:r>
              <a:rPr lang="en-US" sz="1600" b="1" u="sng" dirty="0"/>
              <a:t>Automation Hours Calculation: </a:t>
            </a:r>
          </a:p>
          <a:p>
            <a:r>
              <a:rPr lang="en-US" sz="1600" dirty="0"/>
              <a:t>    The calculations for the conversion of saved Automation hours to dollars is illustrated below:</a:t>
            </a:r>
          </a:p>
          <a:p>
            <a:pPr marL="742950" lvl="1" indent="-285750">
              <a:buFont typeface="Arial" panose="020B0604020202020204" pitchFamily="34" charset="0"/>
              <a:buChar char="•"/>
            </a:pPr>
            <a:r>
              <a:rPr lang="en-US" sz="1600" dirty="0"/>
              <a:t>Savings is 3 hours per build</a:t>
            </a:r>
          </a:p>
          <a:p>
            <a:pPr marL="742950" lvl="1" indent="-285750">
              <a:buFont typeface="Arial" panose="020B0604020202020204" pitchFamily="34" charset="0"/>
              <a:buChar char="•"/>
            </a:pPr>
            <a:r>
              <a:rPr lang="en-US" sz="1600" dirty="0"/>
              <a:t>BFMS has 80 engineers actively working on structural code coverage analysis on a daily basis by running the tests and making fixes to either the code and/or test procedures.</a:t>
            </a:r>
          </a:p>
          <a:p>
            <a:pPr marL="742950" lvl="1" indent="-285750">
              <a:buFont typeface="Arial" panose="020B0604020202020204" pitchFamily="34" charset="0"/>
              <a:buChar char="•"/>
            </a:pPr>
            <a:r>
              <a:rPr lang="en-US" sz="1600" dirty="0"/>
              <a:t>Hours saved formula: 80 users X 1 build per day X 3 hours saved X 240 days = 57600 hours of saved </a:t>
            </a:r>
          </a:p>
          <a:p>
            <a:pPr marL="742950" lvl="1" indent="-285750">
              <a:buFont typeface="Arial" panose="020B0604020202020204" pitchFamily="34" charset="0"/>
              <a:buChar char="•"/>
            </a:pPr>
            <a:r>
              <a:rPr lang="en-US" sz="1600" dirty="0"/>
              <a:t>Engineer hourly rate is ~$215/hr</a:t>
            </a:r>
          </a:p>
          <a:p>
            <a:pPr marL="742950" lvl="1" indent="-285750">
              <a:buFont typeface="Arial" panose="020B0604020202020204" pitchFamily="34" charset="0"/>
              <a:buChar char="•"/>
            </a:pPr>
            <a:r>
              <a:rPr lang="en-US" sz="1600" b="1" dirty="0"/>
              <a:t>$215 x 57,600 hours saved = $12,384,000</a:t>
            </a:r>
          </a:p>
        </p:txBody>
      </p:sp>
      <p:sp>
        <p:nvSpPr>
          <p:cNvPr id="5" name="Rectangle 4">
            <a:extLst>
              <a:ext uri="{FF2B5EF4-FFF2-40B4-BE49-F238E27FC236}">
                <a16:creationId xmlns:a16="http://schemas.microsoft.com/office/drawing/2014/main" id="{2DA0294F-4D7C-4BE4-BF6E-C985BFB7615F}"/>
              </a:ext>
            </a:extLst>
          </p:cNvPr>
          <p:cNvSpPr/>
          <p:nvPr/>
        </p:nvSpPr>
        <p:spPr>
          <a:xfrm>
            <a:off x="515938" y="1243786"/>
            <a:ext cx="5919368" cy="338554"/>
          </a:xfrm>
          <a:prstGeom prst="rect">
            <a:avLst/>
          </a:prstGeom>
          <a:solidFill>
            <a:schemeClr val="accent1"/>
          </a:solidFill>
        </p:spPr>
        <p:txBody>
          <a:bodyPr wrap="square">
            <a:spAutoFit/>
          </a:bodyPr>
          <a:lstStyle/>
          <a:p>
            <a:r>
              <a:rPr lang="en-US" sz="1600" b="1" dirty="0">
                <a:solidFill>
                  <a:schemeClr val="bg1"/>
                </a:solidFill>
              </a:rPr>
              <a:t>Project Name: Linux-based LDRA Licenses Implementation</a:t>
            </a:r>
            <a:r>
              <a:rPr lang="en-US" sz="1600" dirty="0">
                <a:solidFill>
                  <a:schemeClr val="bg1"/>
                </a:solidFill>
              </a:rPr>
              <a:t> </a:t>
            </a:r>
            <a:r>
              <a:rPr lang="en-US" sz="1600" b="1" dirty="0">
                <a:solidFill>
                  <a:schemeClr val="bg1"/>
                </a:solidFill>
              </a:rPr>
              <a:t> </a:t>
            </a:r>
          </a:p>
        </p:txBody>
      </p:sp>
    </p:spTree>
    <p:extLst>
      <p:ext uri="{BB962C8B-B14F-4D97-AF65-F5344CB8AC3E}">
        <p14:creationId xmlns:p14="http://schemas.microsoft.com/office/powerpoint/2010/main" val="2842794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5C70-AE87-417F-A050-9E894130FFB0}"/>
              </a:ext>
            </a:extLst>
          </p:cNvPr>
          <p:cNvSpPr>
            <a:spLocks noGrp="1"/>
          </p:cNvSpPr>
          <p:nvPr>
            <p:ph type="title"/>
          </p:nvPr>
        </p:nvSpPr>
        <p:spPr>
          <a:xfrm>
            <a:off x="515938" y="246621"/>
            <a:ext cx="11150600" cy="633273"/>
          </a:xfrm>
        </p:spPr>
        <p:txBody>
          <a:bodyPr/>
          <a:lstStyle/>
          <a:p>
            <a:r>
              <a:rPr lang="en-US" dirty="0"/>
              <a:t>Automation Case study : 2</a:t>
            </a:r>
          </a:p>
        </p:txBody>
      </p:sp>
      <p:sp>
        <p:nvSpPr>
          <p:cNvPr id="3" name="Rectangle 2">
            <a:extLst>
              <a:ext uri="{FF2B5EF4-FFF2-40B4-BE49-F238E27FC236}">
                <a16:creationId xmlns:a16="http://schemas.microsoft.com/office/drawing/2014/main" id="{069623E7-7C56-4904-BB14-30BD367F08F0}"/>
              </a:ext>
            </a:extLst>
          </p:cNvPr>
          <p:cNvSpPr/>
          <p:nvPr/>
        </p:nvSpPr>
        <p:spPr>
          <a:xfrm>
            <a:off x="515938" y="1193697"/>
            <a:ext cx="6721624" cy="338554"/>
          </a:xfrm>
          <a:prstGeom prst="rect">
            <a:avLst/>
          </a:prstGeom>
          <a:solidFill>
            <a:schemeClr val="accent1"/>
          </a:solidFill>
        </p:spPr>
        <p:txBody>
          <a:bodyPr wrap="square">
            <a:spAutoFit/>
          </a:bodyPr>
          <a:lstStyle/>
          <a:p>
            <a:r>
              <a:rPr lang="en-US" sz="1600" b="1" dirty="0">
                <a:solidFill>
                  <a:schemeClr val="bg1"/>
                </a:solidFill>
              </a:rPr>
              <a:t>Project Name: DESE (Digital Environment for System Engineering)</a:t>
            </a:r>
          </a:p>
        </p:txBody>
      </p:sp>
      <p:sp>
        <p:nvSpPr>
          <p:cNvPr id="4" name="Content Placeholder 3">
            <a:extLst>
              <a:ext uri="{FF2B5EF4-FFF2-40B4-BE49-F238E27FC236}">
                <a16:creationId xmlns:a16="http://schemas.microsoft.com/office/drawing/2014/main" id="{D2D3676F-BA46-44A4-BAA5-4356D61EE45D}"/>
              </a:ext>
            </a:extLst>
          </p:cNvPr>
          <p:cNvSpPr>
            <a:spLocks noGrp="1"/>
          </p:cNvSpPr>
          <p:nvPr/>
        </p:nvSpPr>
        <p:spPr>
          <a:xfrm>
            <a:off x="361977" y="1856909"/>
            <a:ext cx="5729261" cy="435091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u="sng" dirty="0"/>
              <a:t>Problem Statement: </a:t>
            </a:r>
            <a:r>
              <a:rPr lang="en-US" sz="1400" dirty="0"/>
              <a:t>DESE creates solution, job aids, starter kit/models and training environment and deliver them to different Boeing Commercial and Defense Airplane programs and create an environment for integration with other MBSE tools like 3dxperience, Capital, etc.. They required tool to test plugin functionality, as manual testing was taking too much time </a:t>
            </a:r>
          </a:p>
          <a:p>
            <a:r>
              <a:rPr lang="en-US" sz="1400" b="1" u="sng" dirty="0"/>
              <a:t>Solution: </a:t>
            </a:r>
            <a:r>
              <a:rPr lang="en-US" sz="1400" dirty="0"/>
              <a:t>DESE learned that they could decrease the functional testing time by using IIR tool. Also they can reduce the manual build by CI/CD pipeline. This permits them to perform daily builds with automated FT which increased the output</a:t>
            </a:r>
          </a:p>
          <a:p>
            <a:r>
              <a:rPr lang="en-US" sz="1400" b="1" u="sng" dirty="0"/>
              <a:t>Automation Hours Calculation: </a:t>
            </a:r>
          </a:p>
          <a:p>
            <a:pPr marL="0" indent="0">
              <a:buNone/>
            </a:pPr>
            <a:r>
              <a:rPr lang="en-US" sz="1400" dirty="0"/>
              <a:t>    The calculations for the of saved Automation       hours:</a:t>
            </a:r>
          </a:p>
          <a:p>
            <a:pPr lvl="1"/>
            <a:r>
              <a:rPr lang="en-US" sz="1400" dirty="0"/>
              <a:t>Savings is 4 hours per build</a:t>
            </a:r>
          </a:p>
          <a:p>
            <a:pPr lvl="1"/>
            <a:r>
              <a:rPr lang="en-US" sz="1400" dirty="0"/>
              <a:t>DESE has 15 engineers actively working on  code development on a daily basis by running the tests and making fixes to either the code and/or test procedures.</a:t>
            </a:r>
          </a:p>
          <a:p>
            <a:pPr lvl="1"/>
            <a:r>
              <a:rPr lang="en-US" sz="1400" dirty="0"/>
              <a:t>Hours saved formula: 322 build + 280 UT + 44  merge + 322 deployment + 106 </a:t>
            </a:r>
            <a:r>
              <a:rPr lang="en-US" sz="1400" dirty="0" err="1"/>
              <a:t>coverity</a:t>
            </a:r>
            <a:r>
              <a:rPr lang="en-US" sz="1400" dirty="0"/>
              <a:t> + 9920 FT  = 11888 hours saved </a:t>
            </a:r>
          </a:p>
          <a:p>
            <a:pPr lvl="1"/>
            <a:endParaRPr lang="en-US" sz="1400" dirty="0"/>
          </a:p>
        </p:txBody>
      </p:sp>
      <p:pic>
        <p:nvPicPr>
          <p:cNvPr id="5" name="Picture 4">
            <a:extLst>
              <a:ext uri="{FF2B5EF4-FFF2-40B4-BE49-F238E27FC236}">
                <a16:creationId xmlns:a16="http://schemas.microsoft.com/office/drawing/2014/main" id="{F3F0A334-F261-453C-86BF-DAD4E5AE1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161" y="1851481"/>
            <a:ext cx="5424461" cy="2742531"/>
          </a:xfrm>
          <a:prstGeom prst="rect">
            <a:avLst/>
          </a:prstGeom>
          <a:ln>
            <a:solidFill>
              <a:schemeClr val="tx1"/>
            </a:solidFill>
          </a:ln>
        </p:spPr>
      </p:pic>
      <p:pic>
        <p:nvPicPr>
          <p:cNvPr id="6" name="Picture 5">
            <a:extLst>
              <a:ext uri="{FF2B5EF4-FFF2-40B4-BE49-F238E27FC236}">
                <a16:creationId xmlns:a16="http://schemas.microsoft.com/office/drawing/2014/main" id="{758A7BCC-0AE3-4398-8F65-ADC234D0DA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00" t="12737" r="5681" b="56077"/>
          <a:stretch/>
        </p:blipFill>
        <p:spPr>
          <a:xfrm>
            <a:off x="6323160" y="4709074"/>
            <a:ext cx="5424461" cy="1462423"/>
          </a:xfrm>
          <a:prstGeom prst="rect">
            <a:avLst/>
          </a:prstGeom>
          <a:ln>
            <a:solidFill>
              <a:schemeClr val="tx1"/>
            </a:solidFill>
          </a:ln>
        </p:spPr>
      </p:pic>
    </p:spTree>
    <p:extLst>
      <p:ext uri="{BB962C8B-B14F-4D97-AF65-F5344CB8AC3E}">
        <p14:creationId xmlns:p14="http://schemas.microsoft.com/office/powerpoint/2010/main" val="1831694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67A6-4395-4F18-A081-F805D49B6124}"/>
              </a:ext>
            </a:extLst>
          </p:cNvPr>
          <p:cNvSpPr>
            <a:spLocks noGrp="1"/>
          </p:cNvSpPr>
          <p:nvPr>
            <p:ph type="title"/>
          </p:nvPr>
        </p:nvSpPr>
        <p:spPr>
          <a:xfrm>
            <a:off x="2665750" y="2143515"/>
            <a:ext cx="5933501" cy="920336"/>
          </a:xfrm>
        </p:spPr>
        <p:txBody>
          <a:bodyPr/>
          <a:lstStyle/>
          <a:p>
            <a:r>
              <a:rPr lang="en-US" dirty="0"/>
              <a:t>Training and references</a:t>
            </a:r>
          </a:p>
        </p:txBody>
      </p:sp>
    </p:spTree>
    <p:extLst>
      <p:ext uri="{BB962C8B-B14F-4D97-AF65-F5344CB8AC3E}">
        <p14:creationId xmlns:p14="http://schemas.microsoft.com/office/powerpoint/2010/main" val="1102829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7D65-3554-42DF-B222-5B79106BF100}"/>
              </a:ext>
            </a:extLst>
          </p:cNvPr>
          <p:cNvSpPr>
            <a:spLocks noGrp="1"/>
          </p:cNvSpPr>
          <p:nvPr>
            <p:ph type="title"/>
          </p:nvPr>
        </p:nvSpPr>
        <p:spPr>
          <a:xfrm>
            <a:off x="97649" y="137224"/>
            <a:ext cx="11150600" cy="473226"/>
          </a:xfrm>
        </p:spPr>
        <p:txBody>
          <a:bodyPr/>
          <a:lstStyle/>
          <a:p>
            <a:r>
              <a:rPr lang="en-US" dirty="0"/>
              <a:t>                          Training and support</a:t>
            </a:r>
          </a:p>
        </p:txBody>
      </p:sp>
      <p:sp>
        <p:nvSpPr>
          <p:cNvPr id="4" name="Rectangle 3">
            <a:extLst>
              <a:ext uri="{FF2B5EF4-FFF2-40B4-BE49-F238E27FC236}">
                <a16:creationId xmlns:a16="http://schemas.microsoft.com/office/drawing/2014/main" id="{0902F806-9094-4E6A-B4CF-AE85465B7FBE}"/>
              </a:ext>
            </a:extLst>
          </p:cNvPr>
          <p:cNvSpPr/>
          <p:nvPr/>
        </p:nvSpPr>
        <p:spPr>
          <a:xfrm>
            <a:off x="192765" y="687634"/>
            <a:ext cx="12286036" cy="2031325"/>
          </a:xfrm>
          <a:prstGeom prst="rect">
            <a:avLst/>
          </a:prstGeom>
        </p:spPr>
        <p:txBody>
          <a:bodyPr wrap="square">
            <a:spAutoFit/>
          </a:bodyPr>
          <a:lstStyle/>
          <a:p>
            <a:r>
              <a:rPr lang="en-US" sz="1400" dirty="0">
                <a:hlinkClick r:id="rId2"/>
              </a:rPr>
              <a:t>Automation COP </a:t>
            </a:r>
            <a:endParaRPr lang="en-US" sz="1400" dirty="0"/>
          </a:p>
          <a:p>
            <a:r>
              <a:rPr lang="en-US" sz="1400" u="sng" dirty="0">
                <a:hlinkClick r:id="rId3"/>
              </a:rPr>
              <a:t>https://devsecops.web.boeing.com/index.html</a:t>
            </a:r>
            <a:r>
              <a:rPr lang="en-US" sz="1400" dirty="0"/>
              <a:t>  [</a:t>
            </a:r>
            <a:r>
              <a:rPr lang="en-US" sz="1400" dirty="0" err="1"/>
              <a:t>DevSecOps</a:t>
            </a:r>
            <a:r>
              <a:rPr lang="en-US" sz="1400" dirty="0"/>
              <a:t> Website]</a:t>
            </a:r>
            <a:endParaRPr lang="en-US" sz="1400" dirty="0">
              <a:latin typeface="Times New Roman" panose="02020603050405020304" pitchFamily="18" charset="0"/>
              <a:ea typeface="Calibri" panose="020F0502020204030204" pitchFamily="34" charset="0"/>
            </a:endParaRPr>
          </a:p>
          <a:p>
            <a:pPr marR="0" lvl="0">
              <a:spcBef>
                <a:spcPts val="0"/>
              </a:spcBef>
              <a:spcAft>
                <a:spcPts val="0"/>
              </a:spcAft>
            </a:pPr>
            <a:r>
              <a:rPr lang="en-US" sz="1400" b="1" dirty="0">
                <a:solidFill>
                  <a:srgbClr val="ED7D31"/>
                </a:solidFill>
                <a:latin typeface="Calibri" panose="020F0502020204030204" pitchFamily="34" charset="0"/>
                <a:ea typeface="Times New Roman" panose="02020603050405020304" pitchFamily="18" charset="0"/>
              </a:rPr>
              <a:t>        </a:t>
            </a:r>
          </a:p>
          <a:p>
            <a:pPr marR="0" lvl="0">
              <a:spcBef>
                <a:spcPts val="0"/>
              </a:spcBef>
              <a:spcAft>
                <a:spcPts val="0"/>
              </a:spcAft>
            </a:pPr>
            <a:r>
              <a:rPr lang="en-US" sz="1400" b="1" dirty="0">
                <a:solidFill>
                  <a:srgbClr val="ED7D31"/>
                </a:solidFill>
                <a:latin typeface="Calibri" panose="020F0502020204030204" pitchFamily="34" charset="0"/>
                <a:ea typeface="Times New Roman" panose="02020603050405020304" pitchFamily="18" charset="0"/>
              </a:rPr>
              <a:t>T</a:t>
            </a:r>
            <a:r>
              <a:rPr lang="en-US" sz="1400" b="1" u="sng" dirty="0">
                <a:solidFill>
                  <a:srgbClr val="ED7D31"/>
                </a:solidFill>
                <a:latin typeface="Calibri" panose="020F0502020204030204" pitchFamily="34" charset="0"/>
                <a:ea typeface="Times New Roman" panose="02020603050405020304" pitchFamily="18" charset="0"/>
              </a:rPr>
              <a:t>raining:</a:t>
            </a:r>
            <a:endParaRPr lang="en-US" sz="1400" dirty="0">
              <a:solidFill>
                <a:srgbClr val="ED7D31"/>
              </a:solidFill>
              <a:latin typeface="Calibri" panose="020F0502020204030204" pitchFamily="34" charset="0"/>
              <a:ea typeface="Calibri" panose="020F0502020204030204" pitchFamily="34" charset="0"/>
            </a:endParaRPr>
          </a:p>
          <a:p>
            <a:pPr marL="457200" marR="0"/>
            <a:r>
              <a:rPr lang="en-US" sz="1400" u="sng" dirty="0">
                <a:solidFill>
                  <a:srgbClr val="0563C1"/>
                </a:solidFill>
                <a:latin typeface="Calibri" panose="020F0502020204030204" pitchFamily="34" charset="0"/>
                <a:ea typeface="Calibri" panose="020F0502020204030204" pitchFamily="34" charset="0"/>
                <a:hlinkClick r:id="rId4"/>
              </a:rPr>
              <a:t>https://devsecops.web.boeing.com/trainings.html </a:t>
            </a:r>
            <a:endParaRPr lang="en-US" sz="1400" u="sng" dirty="0">
              <a:solidFill>
                <a:srgbClr val="0563C1"/>
              </a:solidFill>
              <a:latin typeface="Calibri" panose="020F0502020204030204" pitchFamily="34" charset="0"/>
              <a:ea typeface="Calibri" panose="020F0502020204030204" pitchFamily="34" charset="0"/>
            </a:endParaRPr>
          </a:p>
          <a:p>
            <a:pPr marL="457200"/>
            <a:r>
              <a:rPr lang="en-US" sz="1400" u="sng" dirty="0">
                <a:solidFill>
                  <a:srgbClr val="0070C0"/>
                </a:solidFill>
                <a:latin typeface="Calibri" panose="020F0502020204030204" pitchFamily="34" charset="0"/>
                <a:ea typeface="Calibri" panose="020F0502020204030204" pitchFamily="34" charset="0"/>
                <a:hlinkClick r:id="rId5"/>
              </a:rPr>
              <a:t>https://insite.web.boeing.com/culture/viewMedia.do?mediaId=428840</a:t>
            </a:r>
            <a:endParaRPr lang="en-US" sz="1400" dirty="0">
              <a:latin typeface="Calibri" panose="020F0502020204030204" pitchFamily="34" charset="0"/>
              <a:ea typeface="Calibri" panose="020F0502020204030204" pitchFamily="34" charset="0"/>
            </a:endParaRPr>
          </a:p>
          <a:p>
            <a:pPr marL="457200" marR="0"/>
            <a:r>
              <a:rPr lang="en-US" sz="1400" u="sng" dirty="0">
                <a:solidFill>
                  <a:srgbClr val="0563C1"/>
                </a:solidFill>
                <a:latin typeface="Calibri" panose="020F0502020204030204" pitchFamily="34" charset="0"/>
                <a:ea typeface="Calibri" panose="020F0502020204030204" pitchFamily="34" charset="0"/>
              </a:rPr>
              <a:t>Insite: </a:t>
            </a:r>
            <a:r>
              <a:rPr lang="en-US" sz="1400" u="sng" dirty="0" err="1">
                <a:solidFill>
                  <a:srgbClr val="0563C1"/>
                </a:solidFill>
                <a:latin typeface="Calibri" panose="020F0502020204030204" pitchFamily="34" charset="0"/>
                <a:ea typeface="Calibri" panose="020F0502020204030204" pitchFamily="34" charset="0"/>
                <a:hlinkClick r:id="rId6"/>
              </a:rPr>
              <a:t>DevSecOps</a:t>
            </a:r>
            <a:r>
              <a:rPr lang="en-US" sz="1400" u="sng" dirty="0">
                <a:solidFill>
                  <a:srgbClr val="0563C1"/>
                </a:solidFill>
                <a:latin typeface="Calibri" panose="020F0502020204030204" pitchFamily="34" charset="0"/>
                <a:ea typeface="Calibri" panose="020F0502020204030204" pitchFamily="34" charset="0"/>
                <a:hlinkClick r:id="rId6"/>
              </a:rPr>
              <a:t> related video series</a:t>
            </a:r>
            <a:endParaRPr lang="en-US" sz="1400" dirty="0">
              <a:latin typeface="Calibri" panose="020F0502020204030204" pitchFamily="34" charset="0"/>
              <a:ea typeface="Calibri" panose="020F0502020204030204" pitchFamily="34" charset="0"/>
            </a:endParaRPr>
          </a:p>
          <a:p>
            <a:pPr marL="457200" marR="0"/>
            <a:r>
              <a:rPr lang="en-US" sz="1400" u="sng" dirty="0">
                <a:solidFill>
                  <a:srgbClr val="0563C1"/>
                </a:solidFill>
                <a:latin typeface="Calibri" panose="020F0502020204030204" pitchFamily="34" charset="0"/>
                <a:ea typeface="Calibri" panose="020F0502020204030204" pitchFamily="34" charset="0"/>
              </a:rPr>
              <a:t>Degreed: </a:t>
            </a:r>
            <a:r>
              <a:rPr lang="en-US" sz="1400" u="sng" dirty="0">
                <a:solidFill>
                  <a:srgbClr val="0563C1"/>
                </a:solidFill>
                <a:latin typeface="Calibri" panose="020F0502020204030204" pitchFamily="34" charset="0"/>
                <a:ea typeface="Calibri" panose="020F0502020204030204" pitchFamily="34" charset="0"/>
                <a:hlinkClick r:id="rId7"/>
              </a:rPr>
              <a:t>https://degreed.com/pathway/mpl66o5r9d/pathway</a:t>
            </a:r>
            <a:endParaRPr lang="en-US" sz="1400" dirty="0">
              <a:latin typeface="Calibri" panose="020F0502020204030204" pitchFamily="34" charset="0"/>
              <a:ea typeface="Calibri" panose="020F0502020204030204" pitchFamily="34" charset="0"/>
            </a:endParaRPr>
          </a:p>
          <a:p>
            <a:pPr marL="457200" marR="0"/>
            <a:r>
              <a:rPr lang="en-US" sz="1400" u="sng" dirty="0" err="1">
                <a:solidFill>
                  <a:srgbClr val="0563C1"/>
                </a:solidFill>
                <a:latin typeface="Calibri" panose="020F0502020204030204" pitchFamily="34" charset="0"/>
                <a:ea typeface="Calibri" panose="020F0502020204030204" pitchFamily="34" charset="0"/>
              </a:rPr>
              <a:t>Oreilly</a:t>
            </a:r>
            <a:r>
              <a:rPr lang="en-US" sz="1400" u="sng" dirty="0">
                <a:solidFill>
                  <a:srgbClr val="0563C1"/>
                </a:solidFill>
                <a:latin typeface="Calibri" panose="020F0502020204030204" pitchFamily="34" charset="0"/>
                <a:ea typeface="Calibri" panose="020F0502020204030204" pitchFamily="34" charset="0"/>
              </a:rPr>
              <a:t>: </a:t>
            </a:r>
            <a:r>
              <a:rPr lang="en-US" sz="1400" u="sng" dirty="0">
                <a:solidFill>
                  <a:srgbClr val="0563C1"/>
                </a:solidFill>
                <a:latin typeface="Calibri" panose="020F0502020204030204" pitchFamily="34" charset="0"/>
                <a:ea typeface="Calibri" panose="020F0502020204030204" pitchFamily="34" charset="0"/>
                <a:hlinkClick r:id="rId8"/>
              </a:rPr>
              <a:t>https://learning.oreilly.com/library/view/the-devops-handbook/9781457191381/</a:t>
            </a:r>
            <a:endParaRPr lang="en-US" sz="1400" dirty="0">
              <a:solidFill>
                <a:srgbClr val="002060"/>
              </a:solidFill>
              <a:latin typeface="Calibri" panose="020F0502020204030204" pitchFamily="34" charset="0"/>
              <a:ea typeface="Calibri" panose="020F0502020204030204" pitchFamily="34" charset="0"/>
            </a:endParaRPr>
          </a:p>
        </p:txBody>
      </p:sp>
      <p:graphicFrame>
        <p:nvGraphicFramePr>
          <p:cNvPr id="5" name="Table 4">
            <a:extLst>
              <a:ext uri="{FF2B5EF4-FFF2-40B4-BE49-F238E27FC236}">
                <a16:creationId xmlns:a16="http://schemas.microsoft.com/office/drawing/2014/main" id="{D9758905-C7AC-412C-8FEB-3CC94D34AFD3}"/>
              </a:ext>
            </a:extLst>
          </p:cNvPr>
          <p:cNvGraphicFramePr>
            <a:graphicFrameLocks noGrp="1"/>
          </p:cNvGraphicFramePr>
          <p:nvPr>
            <p:extLst>
              <p:ext uri="{D42A27DB-BD31-4B8C-83A1-F6EECF244321}">
                <p14:modId xmlns:p14="http://schemas.microsoft.com/office/powerpoint/2010/main" val="513618099"/>
              </p:ext>
            </p:extLst>
          </p:nvPr>
        </p:nvGraphicFramePr>
        <p:xfrm>
          <a:off x="260859" y="3845614"/>
          <a:ext cx="10573593" cy="2508910"/>
        </p:xfrm>
        <a:graphic>
          <a:graphicData uri="http://schemas.openxmlformats.org/drawingml/2006/table">
            <a:tbl>
              <a:tblPr firstRow="1" firstCol="1" bandRow="1">
                <a:tableStyleId>{5C22544A-7EE6-4342-B048-85BDC9FD1C3A}</a:tableStyleId>
              </a:tblPr>
              <a:tblGrid>
                <a:gridCol w="1943611">
                  <a:extLst>
                    <a:ext uri="{9D8B030D-6E8A-4147-A177-3AD203B41FA5}">
                      <a16:colId xmlns:a16="http://schemas.microsoft.com/office/drawing/2014/main" val="807063744"/>
                    </a:ext>
                  </a:extLst>
                </a:gridCol>
                <a:gridCol w="5213806">
                  <a:extLst>
                    <a:ext uri="{9D8B030D-6E8A-4147-A177-3AD203B41FA5}">
                      <a16:colId xmlns:a16="http://schemas.microsoft.com/office/drawing/2014/main" val="1882489943"/>
                    </a:ext>
                  </a:extLst>
                </a:gridCol>
                <a:gridCol w="3416176">
                  <a:extLst>
                    <a:ext uri="{9D8B030D-6E8A-4147-A177-3AD203B41FA5}">
                      <a16:colId xmlns:a16="http://schemas.microsoft.com/office/drawing/2014/main" val="3173231289"/>
                    </a:ext>
                  </a:extLst>
                </a:gridCol>
              </a:tblGrid>
              <a:tr h="181694">
                <a:tc>
                  <a:txBody>
                    <a:bodyPr/>
                    <a:lstStyle/>
                    <a:p>
                      <a:pPr marL="0" marR="0">
                        <a:spcBef>
                          <a:spcPts val="0"/>
                        </a:spcBef>
                        <a:spcAft>
                          <a:spcPts val="0"/>
                        </a:spcAft>
                      </a:pPr>
                      <a:r>
                        <a:rPr lang="en-US" sz="800">
                          <a:effectLst/>
                        </a:rPr>
                        <a:t>DSO Support Systems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Description</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URL</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4167678034"/>
                  </a:ext>
                </a:extLst>
              </a:tr>
              <a:tr h="239124">
                <a:tc>
                  <a:txBody>
                    <a:bodyPr/>
                    <a:lstStyle/>
                    <a:p>
                      <a:pPr marL="0" marR="0">
                        <a:spcBef>
                          <a:spcPts val="0"/>
                        </a:spcBef>
                        <a:spcAft>
                          <a:spcPts val="0"/>
                        </a:spcAft>
                      </a:pPr>
                      <a:r>
                        <a:rPr lang="en-US" sz="800">
                          <a:effectLst/>
                        </a:rPr>
                        <a:t>ATOMS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Platform to onboard to some of the commonly used tools like </a:t>
                      </a:r>
                      <a:r>
                        <a:rPr lang="en-US" sz="800" dirty="0" err="1">
                          <a:effectLst/>
                        </a:rPr>
                        <a:t>Coverity</a:t>
                      </a:r>
                      <a:r>
                        <a:rPr lang="en-US" sz="800" dirty="0">
                          <a:effectLst/>
                        </a:rPr>
                        <a:t>, </a:t>
                      </a:r>
                      <a:r>
                        <a:rPr lang="en-US" sz="800" dirty="0" err="1">
                          <a:effectLst/>
                        </a:rPr>
                        <a:t>Netsparker</a:t>
                      </a:r>
                      <a:r>
                        <a:rPr lang="en-US" sz="800" dirty="0">
                          <a:effectLst/>
                        </a:rPr>
                        <a:t>, SonarQube</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9"/>
                        </a:rPr>
                        <a:t>https://atoms.web.boeing.com/home</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800875544"/>
                  </a:ext>
                </a:extLst>
              </a:tr>
              <a:tr h="324997">
                <a:tc>
                  <a:txBody>
                    <a:bodyPr/>
                    <a:lstStyle/>
                    <a:p>
                      <a:pPr marL="0" marR="0">
                        <a:spcBef>
                          <a:spcPts val="0"/>
                        </a:spcBef>
                        <a:spcAft>
                          <a:spcPts val="0"/>
                        </a:spcAft>
                      </a:pPr>
                      <a:r>
                        <a:rPr lang="en-US" sz="800">
                          <a:effectLst/>
                        </a:rPr>
                        <a:t>ATOMS-CI</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Saves your team time by generating an automated continuous integration pipeline and integrating different tools</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0"/>
                        </a:rPr>
                        <a:t>https://atoms-ci.web.boeing.com/ci</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67674782"/>
                  </a:ext>
                </a:extLst>
              </a:tr>
              <a:tr h="214035">
                <a:tc>
                  <a:txBody>
                    <a:bodyPr/>
                    <a:lstStyle/>
                    <a:p>
                      <a:pPr marL="0" marR="0">
                        <a:spcBef>
                          <a:spcPts val="0"/>
                        </a:spcBef>
                        <a:spcAft>
                          <a:spcPts val="0"/>
                        </a:spcAft>
                      </a:pPr>
                      <a:r>
                        <a:rPr lang="en-US" sz="800">
                          <a:effectLst/>
                        </a:rPr>
                        <a:t>DevSecOps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Official </a:t>
                      </a:r>
                      <a:r>
                        <a:rPr lang="en-US" sz="800" dirty="0" err="1">
                          <a:effectLst/>
                        </a:rPr>
                        <a:t>DevSecOps</a:t>
                      </a:r>
                      <a:r>
                        <a:rPr lang="en-US" sz="800" dirty="0">
                          <a:effectLst/>
                        </a:rPr>
                        <a:t> website</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dirty="0">
                          <a:effectLst/>
                          <a:hlinkClick r:id="rId3"/>
                        </a:rPr>
                        <a:t>https://devsecops.web.boeing.com/index.html</a:t>
                      </a:r>
                      <a:endParaRPr lang="en-US" sz="800" dirty="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3066780032"/>
                  </a:ext>
                </a:extLst>
              </a:tr>
              <a:tr h="239124">
                <a:tc>
                  <a:txBody>
                    <a:bodyPr/>
                    <a:lstStyle/>
                    <a:p>
                      <a:pPr marL="0" marR="0">
                        <a:spcBef>
                          <a:spcPts val="0"/>
                        </a:spcBef>
                        <a:spcAft>
                          <a:spcPts val="0"/>
                        </a:spcAft>
                      </a:pPr>
                      <a:r>
                        <a:rPr lang="en-US" sz="800">
                          <a:effectLst/>
                        </a:rPr>
                        <a:t>AppDynamics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Monitoring tool documentation</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dirty="0">
                          <a:effectLst/>
                          <a:hlinkClick r:id="rId11"/>
                        </a:rPr>
                        <a:t>https://itms.pages.boeing.com/wiki/appdynamics/</a:t>
                      </a:r>
                      <a:endParaRPr lang="en-US" sz="800" dirty="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383795686"/>
                  </a:ext>
                </a:extLst>
              </a:tr>
              <a:tr h="239124">
                <a:tc>
                  <a:txBody>
                    <a:bodyPr/>
                    <a:lstStyle/>
                    <a:p>
                      <a:pPr marL="0" marR="0">
                        <a:spcBef>
                          <a:spcPts val="0"/>
                        </a:spcBef>
                        <a:spcAft>
                          <a:spcPts val="0"/>
                        </a:spcAft>
                      </a:pPr>
                      <a:r>
                        <a:rPr lang="en-US" sz="800">
                          <a:effectLst/>
                        </a:rPr>
                        <a:t>Enablement kit</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Architecture Checklist to improve maturity </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2"/>
                        </a:rPr>
                        <a:t>https://devsecops.web.boeing.com/assessment/enablementKit.html </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52500512"/>
                  </a:ext>
                </a:extLst>
              </a:tr>
              <a:tr h="239124">
                <a:tc>
                  <a:txBody>
                    <a:bodyPr/>
                    <a:lstStyle/>
                    <a:p>
                      <a:pPr marL="0" marR="0">
                        <a:spcBef>
                          <a:spcPts val="0"/>
                        </a:spcBef>
                        <a:spcAft>
                          <a:spcPts val="0"/>
                        </a:spcAft>
                      </a:pPr>
                      <a:r>
                        <a:rPr lang="en-US" sz="800">
                          <a:effectLst/>
                        </a:rPr>
                        <a:t>DSO Mattermost channel</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Join this channel for any questions/updates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3"/>
                        </a:rPr>
                        <a:t>https://mattermost.web.boeing.com/dso/channels/town-square </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572966063"/>
                  </a:ext>
                </a:extLst>
              </a:tr>
              <a:tr h="181694">
                <a:tc>
                  <a:txBody>
                    <a:bodyPr/>
                    <a:lstStyle/>
                    <a:p>
                      <a:pPr marL="0" marR="0">
                        <a:spcBef>
                          <a:spcPts val="0"/>
                        </a:spcBef>
                        <a:spcAft>
                          <a:spcPts val="0"/>
                        </a:spcAft>
                      </a:pPr>
                      <a:r>
                        <a:rPr lang="en-US" sz="800">
                          <a:effectLst/>
                        </a:rPr>
                        <a:t>DSO Consultation</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Connect with the experts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4"/>
                        </a:rPr>
                        <a:t>DL DSO Consulting</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032067331"/>
                  </a:ext>
                </a:extLst>
              </a:tr>
              <a:tr h="324997">
                <a:tc>
                  <a:txBody>
                    <a:bodyPr/>
                    <a:lstStyle/>
                    <a:p>
                      <a:pPr marL="0" marR="0">
                        <a:spcBef>
                          <a:spcPts val="0"/>
                        </a:spcBef>
                        <a:spcAft>
                          <a:spcPts val="0"/>
                        </a:spcAft>
                      </a:pPr>
                      <a:r>
                        <a:rPr lang="en-US" sz="800">
                          <a:effectLst/>
                        </a:rPr>
                        <a:t>DSO COE InSite Group</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Join this group for any questions/updates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5"/>
                        </a:rPr>
                        <a:t>https://insite.web.boeing.com/culture/viewGroup.do?groupId=168061</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707814212"/>
                  </a:ext>
                </a:extLst>
              </a:tr>
              <a:tr h="324997">
                <a:tc>
                  <a:txBody>
                    <a:bodyPr/>
                    <a:lstStyle/>
                    <a:p>
                      <a:pPr marL="0" marR="0">
                        <a:spcBef>
                          <a:spcPts val="0"/>
                        </a:spcBef>
                        <a:spcAft>
                          <a:spcPts val="0"/>
                        </a:spcAft>
                      </a:pPr>
                      <a:r>
                        <a:rPr lang="en-US" sz="800">
                          <a:effectLst/>
                        </a:rPr>
                        <a:t>DevSecOps Video Library</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Videos on different implementation</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dirty="0">
                          <a:effectLst/>
                          <a:hlinkClick r:id="rId16"/>
                        </a:rPr>
                        <a:t>https://insite.web.boeing.com/culture/displayGroupMedia.do?groupId=168061</a:t>
                      </a:r>
                      <a:r>
                        <a:rPr lang="en-US" sz="800" dirty="0">
                          <a:effectLst/>
                        </a:rPr>
                        <a:t> </a:t>
                      </a:r>
                      <a:endParaRPr lang="en-US" sz="800" dirty="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539703474"/>
                  </a:ext>
                </a:extLst>
              </a:tr>
            </a:tbl>
          </a:graphicData>
        </a:graphic>
      </p:graphicFrame>
      <p:sp>
        <p:nvSpPr>
          <p:cNvPr id="3" name="Rectangle 2">
            <a:extLst>
              <a:ext uri="{FF2B5EF4-FFF2-40B4-BE49-F238E27FC236}">
                <a16:creationId xmlns:a16="http://schemas.microsoft.com/office/drawing/2014/main" id="{9EF24625-22BA-4838-B7EC-C69C8B35F6F8}"/>
              </a:ext>
            </a:extLst>
          </p:cNvPr>
          <p:cNvSpPr/>
          <p:nvPr/>
        </p:nvSpPr>
        <p:spPr>
          <a:xfrm>
            <a:off x="-298316" y="2769195"/>
            <a:ext cx="12286036" cy="954107"/>
          </a:xfrm>
          <a:prstGeom prst="rect">
            <a:avLst/>
          </a:prstGeom>
        </p:spPr>
        <p:txBody>
          <a:bodyPr wrap="square">
            <a:spAutoFit/>
          </a:bodyPr>
          <a:lstStyle/>
          <a:p>
            <a:pPr marL="457200" marR="0"/>
            <a:r>
              <a:rPr lang="en-US" sz="1400" b="1" u="sng" dirty="0">
                <a:solidFill>
                  <a:srgbClr val="ED7D31"/>
                </a:solidFill>
                <a:latin typeface="Calibri" panose="020F0502020204030204" pitchFamily="34" charset="0"/>
              </a:rPr>
              <a:t>Enterprise Support</a:t>
            </a:r>
          </a:p>
          <a:p>
            <a:pPr marL="457200" marR="0">
              <a:spcBef>
                <a:spcPts val="0"/>
              </a:spcBef>
              <a:spcAft>
                <a:spcPts val="0"/>
              </a:spcAft>
            </a:pPr>
            <a:r>
              <a:rPr lang="en-US" sz="1400" dirty="0">
                <a:solidFill>
                  <a:srgbClr val="002060"/>
                </a:solidFill>
                <a:latin typeface="Calibri" panose="020F0502020204030204" pitchFamily="34" charset="0"/>
                <a:ea typeface="Calibri" panose="020F0502020204030204" pitchFamily="34" charset="0"/>
              </a:rPr>
              <a:t>In case of any queries interested teams can register themselves through </a:t>
            </a:r>
            <a:r>
              <a:rPr lang="en-US" sz="1400" u="sng" dirty="0">
                <a:solidFill>
                  <a:srgbClr val="0070C0"/>
                </a:solidFill>
                <a:latin typeface="Calibri" panose="020F0502020204030204" pitchFamily="34" charset="0"/>
                <a:ea typeface="Calibri" panose="020F0502020204030204" pitchFamily="34" charset="0"/>
                <a:hlinkClick r:id="rId17"/>
              </a:rPr>
              <a:t>EMC</a:t>
            </a:r>
            <a:r>
              <a:rPr lang="en-US" sz="1400" u="sng" dirty="0">
                <a:solidFill>
                  <a:srgbClr val="0070C0"/>
                </a:solidFill>
                <a:latin typeface="Calibri" panose="020F0502020204030204" pitchFamily="34" charset="0"/>
                <a:ea typeface="Calibri" panose="020F0502020204030204" pitchFamily="34" charset="0"/>
              </a:rPr>
              <a:t> </a:t>
            </a:r>
            <a:r>
              <a:rPr lang="en-US" sz="1400" u="sng" dirty="0">
                <a:solidFill>
                  <a:srgbClr val="002060"/>
                </a:solidFill>
                <a:latin typeface="Calibri" panose="020F0502020204030204" pitchFamily="34" charset="0"/>
                <a:ea typeface="Calibri" panose="020F0502020204030204" pitchFamily="34" charset="0"/>
              </a:rPr>
              <a:t>(check for the session with the name “</a:t>
            </a:r>
            <a:r>
              <a:rPr lang="en-US" sz="1400" u="sng" dirty="0" err="1">
                <a:solidFill>
                  <a:srgbClr val="002060"/>
                </a:solidFill>
                <a:latin typeface="Calibri" panose="020F0502020204030204" pitchFamily="34" charset="0"/>
                <a:ea typeface="Calibri" panose="020F0502020204030204" pitchFamily="34" charset="0"/>
              </a:rPr>
              <a:t>DevSecOps</a:t>
            </a:r>
            <a:r>
              <a:rPr lang="en-US" sz="1400" u="sng" dirty="0">
                <a:solidFill>
                  <a:srgbClr val="002060"/>
                </a:solidFill>
                <a:latin typeface="Calibri" panose="020F0502020204030204" pitchFamily="34" charset="0"/>
                <a:ea typeface="Calibri" panose="020F0502020204030204" pitchFamily="34" charset="0"/>
              </a:rPr>
              <a:t> Office Hours (India)”).</a:t>
            </a:r>
            <a:endParaRPr lang="en-US" sz="1400" dirty="0">
              <a:latin typeface="Calibri" panose="020F0502020204030204" pitchFamily="34" charset="0"/>
              <a:ea typeface="Calibri" panose="020F0502020204030204" pitchFamily="34" charset="0"/>
            </a:endParaRPr>
          </a:p>
          <a:p>
            <a:pPr marL="457200" marR="0">
              <a:spcBef>
                <a:spcPts val="0"/>
              </a:spcBef>
              <a:spcAft>
                <a:spcPts val="0"/>
              </a:spcAft>
            </a:pPr>
            <a:r>
              <a:rPr lang="en-US" sz="1400" dirty="0">
                <a:solidFill>
                  <a:srgbClr val="002060"/>
                </a:solidFill>
                <a:latin typeface="Calibri" panose="020F0502020204030204" pitchFamily="34" charset="0"/>
                <a:ea typeface="Calibri" panose="020F0502020204030204" pitchFamily="34" charset="0"/>
              </a:rPr>
              <a:t>For Product Teams in US, </a:t>
            </a:r>
            <a:r>
              <a:rPr lang="en-US" sz="1400" u="sng" dirty="0">
                <a:solidFill>
                  <a:srgbClr val="0070C0"/>
                </a:solidFill>
                <a:latin typeface="Calibri" panose="020F0502020204030204" pitchFamily="34" charset="0"/>
                <a:ea typeface="Calibri" panose="020F0502020204030204" pitchFamily="34" charset="0"/>
                <a:hlinkClick r:id="rId18"/>
              </a:rPr>
              <a:t>Click </a:t>
            </a:r>
            <a:r>
              <a:rPr lang="en-US" sz="1400" u="sng" dirty="0">
                <a:solidFill>
                  <a:srgbClr val="000000"/>
                </a:solidFill>
                <a:latin typeface="Calibri" panose="020F0502020204030204" pitchFamily="34" charset="0"/>
                <a:ea typeface="Calibri" panose="020F0502020204030204" pitchFamily="34" charset="0"/>
                <a:hlinkClick r:id="rId18"/>
              </a:rPr>
              <a:t>Here </a:t>
            </a:r>
            <a:r>
              <a:rPr lang="en-US" sz="1400" u="sng" dirty="0">
                <a:solidFill>
                  <a:srgbClr val="002060"/>
                </a:solidFill>
                <a:latin typeface="Calibri" panose="020F0502020204030204" pitchFamily="34" charset="0"/>
                <a:ea typeface="Calibri" panose="020F0502020204030204" pitchFamily="34" charset="0"/>
              </a:rPr>
              <a:t>to block your slot </a:t>
            </a:r>
            <a:r>
              <a:rPr lang="en-US" sz="1400" dirty="0">
                <a:solidFill>
                  <a:srgbClr val="002060"/>
                </a:solidFill>
                <a:latin typeface="Calibri" panose="020F0502020204030204" pitchFamily="34" charset="0"/>
                <a:ea typeface="Calibri" panose="020F0502020204030204" pitchFamily="34" charset="0"/>
              </a:rPr>
              <a:t> </a:t>
            </a:r>
            <a:endParaRPr lang="en-US" sz="1400" dirty="0">
              <a:latin typeface="Calibri" panose="020F0502020204030204" pitchFamily="34" charset="0"/>
              <a:ea typeface="Calibri" panose="020F0502020204030204" pitchFamily="34" charset="0"/>
            </a:endParaRPr>
          </a:p>
          <a:p>
            <a:pPr marL="457200" marR="0">
              <a:spcBef>
                <a:spcPts val="0"/>
              </a:spcBef>
              <a:spcAft>
                <a:spcPts val="0"/>
              </a:spcAft>
            </a:pPr>
            <a:r>
              <a:rPr lang="en-US" sz="1400" dirty="0">
                <a:solidFill>
                  <a:srgbClr val="002060"/>
                </a:solidFill>
                <a:latin typeface="Calibri" panose="020F0502020204030204" pitchFamily="34" charset="0"/>
                <a:ea typeface="Calibri" panose="020F0502020204030204" pitchFamily="34" charset="0"/>
              </a:rPr>
              <a:t>For Product Teams in India, </a:t>
            </a:r>
            <a:r>
              <a:rPr lang="en-US" sz="1400" u="sng" dirty="0">
                <a:solidFill>
                  <a:srgbClr val="0070C0"/>
                </a:solidFill>
                <a:latin typeface="Calibri" panose="020F0502020204030204" pitchFamily="34" charset="0"/>
                <a:ea typeface="Calibri" panose="020F0502020204030204" pitchFamily="34" charset="0"/>
                <a:hlinkClick r:id="rId17"/>
              </a:rPr>
              <a:t>Click</a:t>
            </a:r>
            <a:r>
              <a:rPr lang="en-US" sz="1400" u="sng" dirty="0">
                <a:solidFill>
                  <a:srgbClr val="000000"/>
                </a:solidFill>
                <a:latin typeface="Calibri" panose="020F0502020204030204" pitchFamily="34" charset="0"/>
                <a:ea typeface="Calibri" panose="020F0502020204030204" pitchFamily="34" charset="0"/>
                <a:hlinkClick r:id="rId17"/>
              </a:rPr>
              <a:t> Here </a:t>
            </a:r>
            <a:r>
              <a:rPr lang="en-US" sz="1400" u="sng" dirty="0">
                <a:solidFill>
                  <a:srgbClr val="002060"/>
                </a:solidFill>
                <a:latin typeface="Calibri" panose="020F0502020204030204" pitchFamily="34" charset="0"/>
                <a:ea typeface="Calibri" panose="020F0502020204030204" pitchFamily="34" charset="0"/>
              </a:rPr>
              <a:t>to block your slot </a:t>
            </a:r>
            <a:r>
              <a:rPr lang="en-US" sz="1400" dirty="0">
                <a:solidFill>
                  <a:srgbClr val="002060"/>
                </a:solidFill>
                <a:latin typeface="Calibri" panose="020F0502020204030204" pitchFamily="34" charset="0"/>
                <a:ea typeface="Calibri" panose="020F0502020204030204" pitchFamily="34" charset="0"/>
              </a:rPr>
              <a:t> </a:t>
            </a:r>
            <a:endParaRPr lang="en-US" sz="1400"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787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D8FDB-C611-4E31-8E64-55E1BF536C99}"/>
              </a:ext>
            </a:extLst>
          </p:cNvPr>
          <p:cNvSpPr>
            <a:spLocks noGrp="1"/>
          </p:cNvSpPr>
          <p:nvPr>
            <p:ph type="title"/>
          </p:nvPr>
        </p:nvSpPr>
        <p:spPr>
          <a:xfrm>
            <a:off x="181278" y="188255"/>
            <a:ext cx="11150600" cy="551047"/>
          </a:xfrm>
        </p:spPr>
        <p:txBody>
          <a:bodyPr/>
          <a:lstStyle/>
          <a:p>
            <a:r>
              <a:rPr lang="en-US" dirty="0"/>
              <a:t>Contact us</a:t>
            </a:r>
          </a:p>
        </p:txBody>
      </p:sp>
      <p:graphicFrame>
        <p:nvGraphicFramePr>
          <p:cNvPr id="11" name="Table 10">
            <a:extLst>
              <a:ext uri="{FF2B5EF4-FFF2-40B4-BE49-F238E27FC236}">
                <a16:creationId xmlns:a16="http://schemas.microsoft.com/office/drawing/2014/main" id="{C7823F92-EF8A-4B41-A0BF-4D2E3DDF8AE6}"/>
              </a:ext>
            </a:extLst>
          </p:cNvPr>
          <p:cNvGraphicFramePr>
            <a:graphicFrameLocks noGrp="1"/>
          </p:cNvGraphicFramePr>
          <p:nvPr>
            <p:extLst>
              <p:ext uri="{D42A27DB-BD31-4B8C-83A1-F6EECF244321}">
                <p14:modId xmlns:p14="http://schemas.microsoft.com/office/powerpoint/2010/main" val="879565355"/>
              </p:ext>
            </p:extLst>
          </p:nvPr>
        </p:nvGraphicFramePr>
        <p:xfrm>
          <a:off x="181278" y="888596"/>
          <a:ext cx="11569735" cy="5687302"/>
        </p:xfrm>
        <a:graphic>
          <a:graphicData uri="http://schemas.openxmlformats.org/drawingml/2006/table">
            <a:tbl>
              <a:tblPr firstRow="1" bandRow="1">
                <a:tableStyleId>{5C22544A-7EE6-4342-B048-85BDC9FD1C3A}</a:tableStyleId>
              </a:tblPr>
              <a:tblGrid>
                <a:gridCol w="1139126">
                  <a:extLst>
                    <a:ext uri="{9D8B030D-6E8A-4147-A177-3AD203B41FA5}">
                      <a16:colId xmlns:a16="http://schemas.microsoft.com/office/drawing/2014/main" val="3597689954"/>
                    </a:ext>
                  </a:extLst>
                </a:gridCol>
                <a:gridCol w="1429385">
                  <a:extLst>
                    <a:ext uri="{9D8B030D-6E8A-4147-A177-3AD203B41FA5}">
                      <a16:colId xmlns:a16="http://schemas.microsoft.com/office/drawing/2014/main" val="238683764"/>
                    </a:ext>
                  </a:extLst>
                </a:gridCol>
                <a:gridCol w="2079104">
                  <a:extLst>
                    <a:ext uri="{9D8B030D-6E8A-4147-A177-3AD203B41FA5}">
                      <a16:colId xmlns:a16="http://schemas.microsoft.com/office/drawing/2014/main" val="1253331438"/>
                    </a:ext>
                  </a:extLst>
                </a:gridCol>
                <a:gridCol w="3448513">
                  <a:extLst>
                    <a:ext uri="{9D8B030D-6E8A-4147-A177-3AD203B41FA5}">
                      <a16:colId xmlns:a16="http://schemas.microsoft.com/office/drawing/2014/main" val="197751461"/>
                    </a:ext>
                  </a:extLst>
                </a:gridCol>
                <a:gridCol w="3473607">
                  <a:extLst>
                    <a:ext uri="{9D8B030D-6E8A-4147-A177-3AD203B41FA5}">
                      <a16:colId xmlns:a16="http://schemas.microsoft.com/office/drawing/2014/main" val="1621683907"/>
                    </a:ext>
                  </a:extLst>
                </a:gridCol>
              </a:tblGrid>
              <a:tr h="955849">
                <a:tc>
                  <a:txBody>
                    <a:bodyPr/>
                    <a:lstStyle/>
                    <a:p>
                      <a:endParaRPr lang="en-US" dirty="0"/>
                    </a:p>
                  </a:txBody>
                  <a:tcPr/>
                </a:tc>
                <a:tc>
                  <a:txBody>
                    <a:bodyPr/>
                    <a:lstStyle/>
                    <a:p>
                      <a:r>
                        <a:rPr lang="en-US" dirty="0"/>
                        <a:t>DRI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 Management</a:t>
                      </a:r>
                    </a:p>
                    <a:p>
                      <a:endParaRPr lang="en-US" dirty="0"/>
                    </a:p>
                  </a:txBody>
                  <a:tcPr/>
                </a:tc>
                <a:tc>
                  <a:txBody>
                    <a:bodyPr/>
                    <a:lstStyle/>
                    <a:p>
                      <a:r>
                        <a:rPr lang="en-US" dirty="0"/>
                        <a:t>Core Team </a:t>
                      </a:r>
                    </a:p>
                  </a:txBody>
                  <a:tcPr/>
                </a:tc>
                <a:tc>
                  <a:txBody>
                    <a:bodyPr/>
                    <a:lstStyle/>
                    <a:p>
                      <a:r>
                        <a:rPr lang="en-US" dirty="0"/>
                        <a:t> Enterprise Team &amp; Champions</a:t>
                      </a:r>
                    </a:p>
                  </a:txBody>
                  <a:tcPr/>
                </a:tc>
                <a:extLst>
                  <a:ext uri="{0D108BD9-81ED-4DB2-BD59-A6C34878D82A}">
                    <a16:rowId xmlns:a16="http://schemas.microsoft.com/office/drawing/2014/main" val="2933335979"/>
                  </a:ext>
                </a:extLst>
              </a:tr>
              <a:tr h="2031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DevSecOps</a:t>
                      </a:r>
                      <a:endParaRPr lang="en-US" sz="1200" b="1" dirty="0"/>
                    </a:p>
                    <a:p>
                      <a:endParaRPr lang="en-US" sz="1200" b="1" dirty="0"/>
                    </a:p>
                  </a:txBody>
                  <a:tcPr/>
                </a:tc>
                <a:tc>
                  <a:txBody>
                    <a:bodyPr/>
                    <a:lstStyle/>
                    <a:p>
                      <a:r>
                        <a:rPr lang="de-DE" sz="1200" b="1" dirty="0">
                          <a:hlinkClick r:id="rId2"/>
                        </a:rPr>
                        <a:t>Abhishek Singh</a:t>
                      </a:r>
                      <a:endParaRPr lang="de-DE" sz="1200" b="1" dirty="0"/>
                    </a:p>
                    <a:p>
                      <a:endParaRPr lang="de-DE"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linkClick r:id="rId3"/>
                        </a:rPr>
                        <a:t>Kenneth C Shew</a:t>
                      </a:r>
                      <a:endParaRPr lang="en-US" sz="1200" b="1" dirty="0"/>
                    </a:p>
                  </a:txBody>
                  <a:tcPr/>
                </a:tc>
                <a:tc>
                  <a:txBody>
                    <a:bodyPr/>
                    <a:lstStyle/>
                    <a:p>
                      <a:r>
                        <a:rPr lang="pt-BR" sz="1200" b="1" dirty="0"/>
                        <a:t>Pramithi R Karimpanakkal</a:t>
                      </a:r>
                      <a:endParaRPr lang="en-US" sz="1200" b="1" dirty="0"/>
                    </a:p>
                  </a:txBody>
                  <a:tcPr/>
                </a:tc>
                <a:tc rowSpan="2">
                  <a:txBody>
                    <a:bodyPr/>
                    <a:lstStyle/>
                    <a:p>
                      <a:pPr marL="228600" indent="-228600">
                        <a:buFont typeface="+mj-lt"/>
                        <a:buAutoNum type="arabicPeriod"/>
                      </a:pPr>
                      <a:r>
                        <a:rPr lang="en-US" sz="900" b="1" kern="1200" dirty="0">
                          <a:solidFill>
                            <a:schemeClr val="dk1"/>
                          </a:solidFill>
                          <a:effectLst/>
                          <a:latin typeface="+mn-lt"/>
                          <a:ea typeface="+mn-ea"/>
                          <a:cs typeface="+mn-cs"/>
                        </a:rPr>
                        <a:t>Singh, Abhishek K </a:t>
                      </a:r>
                    </a:p>
                    <a:p>
                      <a:pPr marL="228600" indent="-228600">
                        <a:buFont typeface="+mj-lt"/>
                        <a:buAutoNum type="arabicPeriod"/>
                      </a:pPr>
                      <a:r>
                        <a:rPr lang="en-US" sz="900" b="1" kern="1200" dirty="0">
                          <a:solidFill>
                            <a:schemeClr val="dk1"/>
                          </a:solidFill>
                          <a:effectLst/>
                          <a:latin typeface="+mn-lt"/>
                          <a:ea typeface="+mn-ea"/>
                          <a:cs typeface="+mn-cs"/>
                        </a:rPr>
                        <a:t>Valiyarayil, Siby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900" b="1" kern="1200" dirty="0">
                          <a:solidFill>
                            <a:schemeClr val="dk1"/>
                          </a:solidFill>
                          <a:effectLst/>
                          <a:latin typeface="+mn-lt"/>
                          <a:ea typeface="+mn-ea"/>
                          <a:cs typeface="+mn-cs"/>
                        </a:rPr>
                        <a:t>Pattanaik, Anup K </a:t>
                      </a:r>
                    </a:p>
                    <a:p>
                      <a:pPr marL="228600" indent="-228600">
                        <a:buFont typeface="+mj-lt"/>
                        <a:buAutoNum type="arabicPeriod"/>
                      </a:pPr>
                      <a:r>
                        <a:rPr lang="en-US" sz="900" kern="1200" dirty="0">
                          <a:solidFill>
                            <a:schemeClr val="dk1"/>
                          </a:solidFill>
                          <a:effectLst/>
                          <a:latin typeface="+mn-lt"/>
                          <a:ea typeface="+mn-ea"/>
                          <a:cs typeface="+mn-cs"/>
                        </a:rPr>
                        <a:t>Ammata, Sudhakar</a:t>
                      </a:r>
                    </a:p>
                    <a:p>
                      <a:pPr marL="228600" indent="-228600">
                        <a:buFont typeface="+mj-lt"/>
                        <a:buAutoNum type="arabicPeriod"/>
                      </a:pPr>
                      <a:r>
                        <a:rPr lang="en-US" sz="900" kern="1200" dirty="0">
                          <a:solidFill>
                            <a:schemeClr val="dk1"/>
                          </a:solidFill>
                          <a:effectLst/>
                          <a:latin typeface="+mn-lt"/>
                          <a:ea typeface="+mn-ea"/>
                          <a:cs typeface="+mn-cs"/>
                        </a:rPr>
                        <a:t>Bakhedi, Bharati Bahubali</a:t>
                      </a:r>
                    </a:p>
                    <a:p>
                      <a:pPr marL="228600" indent="-228600">
                        <a:buFont typeface="+mj-lt"/>
                        <a:buAutoNum type="arabicPeriod"/>
                      </a:pPr>
                      <a:r>
                        <a:rPr lang="en-US" sz="900" kern="1200" dirty="0">
                          <a:solidFill>
                            <a:schemeClr val="dk1"/>
                          </a:solidFill>
                          <a:effectLst/>
                          <a:latin typeface="+mn-lt"/>
                          <a:ea typeface="+mn-ea"/>
                          <a:cs typeface="+mn-cs"/>
                        </a:rPr>
                        <a:t>Balraj, Bharath K </a:t>
                      </a:r>
                    </a:p>
                    <a:p>
                      <a:pPr marL="228600" indent="-228600">
                        <a:buFont typeface="+mj-lt"/>
                        <a:buAutoNum type="arabicPeriod"/>
                      </a:pPr>
                      <a:r>
                        <a:rPr lang="en-US" sz="900" kern="1200" dirty="0">
                          <a:solidFill>
                            <a:schemeClr val="dk1"/>
                          </a:solidFill>
                          <a:effectLst/>
                          <a:latin typeface="+mn-lt"/>
                          <a:ea typeface="+mn-ea"/>
                          <a:cs typeface="+mn-cs"/>
                        </a:rPr>
                        <a:t>Ghosh, Saikat </a:t>
                      </a:r>
                    </a:p>
                    <a:p>
                      <a:pPr marL="228600" indent="-228600">
                        <a:buFont typeface="+mj-lt"/>
                        <a:buAutoNum type="arabicPeriod"/>
                      </a:pPr>
                      <a:r>
                        <a:rPr lang="en-US" sz="900" kern="1200" dirty="0">
                          <a:solidFill>
                            <a:schemeClr val="dk1"/>
                          </a:solidFill>
                          <a:effectLst/>
                          <a:latin typeface="+mn-lt"/>
                          <a:ea typeface="+mn-ea"/>
                          <a:cs typeface="+mn-cs"/>
                        </a:rPr>
                        <a:t>Ghosh, Subhabrata </a:t>
                      </a:r>
                    </a:p>
                    <a:p>
                      <a:pPr marL="228600" indent="-228600">
                        <a:buFont typeface="+mj-lt"/>
                        <a:buAutoNum type="arabicPeriod"/>
                      </a:pPr>
                      <a:r>
                        <a:rPr lang="en-US" sz="900" kern="1200" dirty="0">
                          <a:solidFill>
                            <a:schemeClr val="dk1"/>
                          </a:solidFill>
                          <a:effectLst/>
                          <a:latin typeface="+mn-lt"/>
                          <a:ea typeface="+mn-ea"/>
                          <a:cs typeface="+mn-cs"/>
                        </a:rPr>
                        <a:t>Gundupalli, Rajesh Reddy </a:t>
                      </a:r>
                    </a:p>
                    <a:p>
                      <a:pPr marL="228600" indent="-228600">
                        <a:buFont typeface="+mj-lt"/>
                        <a:buAutoNum type="arabicPeriod"/>
                      </a:pPr>
                      <a:r>
                        <a:rPr lang="en-US" sz="900" kern="1200" dirty="0">
                          <a:solidFill>
                            <a:schemeClr val="dk1"/>
                          </a:solidFill>
                          <a:effectLst/>
                          <a:latin typeface="+mn-lt"/>
                          <a:ea typeface="+mn-ea"/>
                          <a:cs typeface="+mn-cs"/>
                        </a:rPr>
                        <a:t>H D, Sarika </a:t>
                      </a:r>
                    </a:p>
                    <a:p>
                      <a:pPr marL="228600" indent="-228600">
                        <a:buFont typeface="+mj-lt"/>
                        <a:buAutoNum type="arabicPeriod"/>
                      </a:pPr>
                      <a:r>
                        <a:rPr lang="en-US" sz="900" kern="1200" dirty="0">
                          <a:solidFill>
                            <a:schemeClr val="dk1"/>
                          </a:solidFill>
                          <a:effectLst/>
                          <a:latin typeface="+mn-lt"/>
                          <a:ea typeface="+mn-ea"/>
                          <a:cs typeface="+mn-cs"/>
                        </a:rPr>
                        <a:t>K L, Bharath </a:t>
                      </a:r>
                    </a:p>
                    <a:p>
                      <a:pPr marL="228600" indent="-228600">
                        <a:buFont typeface="+mj-lt"/>
                        <a:buAutoNum type="arabicPeriod"/>
                      </a:pPr>
                      <a:r>
                        <a:rPr lang="en-US" sz="900" kern="1200" dirty="0">
                          <a:solidFill>
                            <a:schemeClr val="dk1"/>
                          </a:solidFill>
                          <a:effectLst/>
                          <a:latin typeface="+mn-lt"/>
                          <a:ea typeface="+mn-ea"/>
                          <a:cs typeface="+mn-cs"/>
                        </a:rPr>
                        <a:t>Karri, Ram Sai </a:t>
                      </a:r>
                    </a:p>
                    <a:p>
                      <a:pPr marL="228600" indent="-228600">
                        <a:buFont typeface="+mj-lt"/>
                        <a:buAutoNum type="arabicPeriod"/>
                      </a:pPr>
                      <a:r>
                        <a:rPr lang="en-US" sz="900" kern="1200" dirty="0">
                          <a:solidFill>
                            <a:schemeClr val="dk1"/>
                          </a:solidFill>
                          <a:effectLst/>
                          <a:latin typeface="+mn-lt"/>
                          <a:ea typeface="+mn-ea"/>
                          <a:cs typeface="+mn-cs"/>
                        </a:rPr>
                        <a:t>K-R, Rahul </a:t>
                      </a:r>
                    </a:p>
                    <a:p>
                      <a:pPr marL="228600" indent="-228600">
                        <a:buFont typeface="+mj-lt"/>
                        <a:buAutoNum type="arabicPeriod"/>
                      </a:pPr>
                      <a:r>
                        <a:rPr lang="en-US" sz="900" kern="1200" dirty="0" err="1">
                          <a:solidFill>
                            <a:schemeClr val="dk1"/>
                          </a:solidFill>
                          <a:effectLst/>
                          <a:latin typeface="+mn-lt"/>
                          <a:ea typeface="+mn-ea"/>
                          <a:cs typeface="+mn-cs"/>
                        </a:rPr>
                        <a:t>Kuriakose</a:t>
                      </a:r>
                      <a:r>
                        <a:rPr lang="en-US" sz="900" kern="1200" dirty="0">
                          <a:solidFill>
                            <a:schemeClr val="dk1"/>
                          </a:solidFill>
                          <a:effectLst/>
                          <a:latin typeface="+mn-lt"/>
                          <a:ea typeface="+mn-ea"/>
                          <a:cs typeface="+mn-cs"/>
                        </a:rPr>
                        <a:t>, </a:t>
                      </a:r>
                      <a:r>
                        <a:rPr lang="en-US" sz="900" kern="1200" dirty="0" err="1">
                          <a:solidFill>
                            <a:schemeClr val="dk1"/>
                          </a:solidFill>
                          <a:effectLst/>
                          <a:latin typeface="+mn-lt"/>
                          <a:ea typeface="+mn-ea"/>
                          <a:cs typeface="+mn-cs"/>
                        </a:rPr>
                        <a:t>Tintu</a:t>
                      </a:r>
                      <a:r>
                        <a:rPr lang="en-US" sz="900" kern="1200" dirty="0">
                          <a:solidFill>
                            <a:schemeClr val="dk1"/>
                          </a:solidFill>
                          <a:effectLst/>
                          <a:latin typeface="+mn-lt"/>
                          <a:ea typeface="+mn-ea"/>
                          <a:cs typeface="+mn-cs"/>
                        </a:rPr>
                        <a:t> M </a:t>
                      </a:r>
                    </a:p>
                    <a:p>
                      <a:pPr marL="228600" indent="-228600">
                        <a:buFont typeface="+mj-lt"/>
                        <a:buAutoNum type="arabicPeriod"/>
                      </a:pPr>
                      <a:r>
                        <a:rPr lang="en-US" sz="900" kern="1200" dirty="0">
                          <a:solidFill>
                            <a:schemeClr val="dk1"/>
                          </a:solidFill>
                          <a:effectLst/>
                          <a:latin typeface="+mn-lt"/>
                          <a:ea typeface="+mn-ea"/>
                          <a:cs typeface="+mn-cs"/>
                        </a:rPr>
                        <a:t>Kurian, Abhijith </a:t>
                      </a:r>
                    </a:p>
                    <a:p>
                      <a:pPr marL="228600" indent="-228600">
                        <a:buFont typeface="+mj-lt"/>
                        <a:buAutoNum type="arabicPeriod"/>
                      </a:pPr>
                      <a:r>
                        <a:rPr lang="en-US" sz="900" kern="1200" dirty="0" err="1">
                          <a:solidFill>
                            <a:schemeClr val="dk1"/>
                          </a:solidFill>
                          <a:effectLst/>
                          <a:latin typeface="+mn-lt"/>
                          <a:ea typeface="+mn-ea"/>
                          <a:cs typeface="+mn-cs"/>
                        </a:rPr>
                        <a:t>Kuruba</a:t>
                      </a:r>
                      <a:r>
                        <a:rPr lang="en-US" sz="900" kern="1200" dirty="0">
                          <a:solidFill>
                            <a:schemeClr val="dk1"/>
                          </a:solidFill>
                          <a:effectLst/>
                          <a:latin typeface="+mn-lt"/>
                          <a:ea typeface="+mn-ea"/>
                          <a:cs typeface="+mn-cs"/>
                        </a:rPr>
                        <a:t>, </a:t>
                      </a:r>
                      <a:r>
                        <a:rPr lang="en-US" sz="900" kern="1200" dirty="0" err="1">
                          <a:solidFill>
                            <a:schemeClr val="dk1"/>
                          </a:solidFill>
                          <a:effectLst/>
                          <a:latin typeface="+mn-lt"/>
                          <a:ea typeface="+mn-ea"/>
                          <a:cs typeface="+mn-cs"/>
                        </a:rPr>
                        <a:t>Kuruba</a:t>
                      </a:r>
                      <a:r>
                        <a:rPr lang="en-US" sz="900" kern="1200" dirty="0">
                          <a:solidFill>
                            <a:schemeClr val="dk1"/>
                          </a:solidFill>
                          <a:effectLst/>
                          <a:latin typeface="+mn-lt"/>
                          <a:ea typeface="+mn-ea"/>
                          <a:cs typeface="+mn-cs"/>
                        </a:rPr>
                        <a:t> Chandra Kumar </a:t>
                      </a:r>
                    </a:p>
                    <a:p>
                      <a:pPr marL="228600" indent="-228600">
                        <a:buFont typeface="+mj-lt"/>
                        <a:buAutoNum type="arabicPeriod"/>
                      </a:pPr>
                      <a:r>
                        <a:rPr lang="en-US" sz="900" kern="1200" dirty="0">
                          <a:solidFill>
                            <a:schemeClr val="dk1"/>
                          </a:solidFill>
                          <a:effectLst/>
                          <a:latin typeface="+mn-lt"/>
                          <a:ea typeface="+mn-ea"/>
                          <a:cs typeface="+mn-cs"/>
                        </a:rPr>
                        <a:t>Mistry, Ashok </a:t>
                      </a:r>
                    </a:p>
                    <a:p>
                      <a:pPr marL="228600" indent="-228600">
                        <a:buFont typeface="+mj-lt"/>
                        <a:buAutoNum type="arabicPeriod"/>
                      </a:pPr>
                      <a:r>
                        <a:rPr lang="en-US" sz="900" kern="1200" dirty="0">
                          <a:solidFill>
                            <a:schemeClr val="dk1"/>
                          </a:solidFill>
                          <a:effectLst/>
                          <a:latin typeface="+mn-lt"/>
                          <a:ea typeface="+mn-ea"/>
                          <a:cs typeface="+mn-cs"/>
                        </a:rPr>
                        <a:t>Nagaraju, Ganesh </a:t>
                      </a:r>
                    </a:p>
                    <a:p>
                      <a:pPr marL="228600" indent="-228600">
                        <a:buFont typeface="+mj-lt"/>
                        <a:buAutoNum type="arabicPeriod"/>
                      </a:pPr>
                      <a:r>
                        <a:rPr lang="en-US" sz="900" kern="1200" dirty="0">
                          <a:solidFill>
                            <a:schemeClr val="dk1"/>
                          </a:solidFill>
                          <a:effectLst/>
                          <a:latin typeface="+mn-lt"/>
                          <a:ea typeface="+mn-ea"/>
                          <a:cs typeface="+mn-cs"/>
                        </a:rPr>
                        <a:t>Nagziriya, Anshika </a:t>
                      </a:r>
                    </a:p>
                    <a:p>
                      <a:pPr marL="228600" indent="-228600">
                        <a:buFont typeface="+mj-lt"/>
                        <a:buAutoNum type="arabicPeriod"/>
                      </a:pPr>
                      <a:r>
                        <a:rPr lang="en-US" sz="900" kern="1200" dirty="0">
                          <a:solidFill>
                            <a:schemeClr val="dk1"/>
                          </a:solidFill>
                          <a:effectLst/>
                          <a:latin typeface="+mn-lt"/>
                          <a:ea typeface="+mn-ea"/>
                          <a:cs typeface="+mn-cs"/>
                        </a:rPr>
                        <a:t>Nair, Aathira Manikandan </a:t>
                      </a:r>
                    </a:p>
                    <a:p>
                      <a:pPr marL="228600" indent="-228600">
                        <a:buFont typeface="+mj-lt"/>
                        <a:buAutoNum type="arabicPeriod"/>
                      </a:pPr>
                      <a:r>
                        <a:rPr lang="en-US" sz="900" kern="1200" dirty="0">
                          <a:solidFill>
                            <a:schemeClr val="dk1"/>
                          </a:solidFill>
                          <a:effectLst/>
                          <a:latin typeface="+mn-lt"/>
                          <a:ea typeface="+mn-ea"/>
                          <a:cs typeface="+mn-cs"/>
                        </a:rPr>
                        <a:t>Padmanaban Shunmugam, Nihila </a:t>
                      </a:r>
                    </a:p>
                    <a:p>
                      <a:pPr marL="228600" indent="-228600">
                        <a:buFont typeface="+mj-lt"/>
                        <a:buAutoNum type="arabicPeriod"/>
                      </a:pPr>
                      <a:r>
                        <a:rPr lang="en-US" sz="900" kern="1200" dirty="0">
                          <a:solidFill>
                            <a:schemeClr val="dk1"/>
                          </a:solidFill>
                          <a:effectLst/>
                          <a:latin typeface="+mn-lt"/>
                          <a:ea typeface="+mn-ea"/>
                          <a:cs typeface="+mn-cs"/>
                        </a:rPr>
                        <a:t>Panda, Pritam</a:t>
                      </a:r>
                    </a:p>
                    <a:p>
                      <a:pPr marL="228600" indent="-228600">
                        <a:buFont typeface="+mj-lt"/>
                        <a:buAutoNum type="arabicPeriod"/>
                      </a:pPr>
                      <a:r>
                        <a:rPr lang="en-US" sz="900" kern="1200" dirty="0">
                          <a:solidFill>
                            <a:schemeClr val="dk1"/>
                          </a:solidFill>
                          <a:effectLst/>
                          <a:latin typeface="+mn-lt"/>
                          <a:ea typeface="+mn-ea"/>
                          <a:cs typeface="+mn-cs"/>
                        </a:rPr>
                        <a:t>Prabhat, Kumar </a:t>
                      </a:r>
                    </a:p>
                    <a:p>
                      <a:pPr marL="228600" indent="-228600">
                        <a:buFont typeface="+mj-lt"/>
                        <a:buAutoNum type="arabicPeriod"/>
                      </a:pPr>
                      <a:r>
                        <a:rPr lang="en-US" sz="900" kern="1200" dirty="0">
                          <a:solidFill>
                            <a:schemeClr val="dk1"/>
                          </a:solidFill>
                          <a:effectLst/>
                          <a:latin typeface="+mn-lt"/>
                          <a:ea typeface="+mn-ea"/>
                          <a:cs typeface="+mn-cs"/>
                        </a:rPr>
                        <a:t>Radhakrishnan, Chinjumol </a:t>
                      </a:r>
                    </a:p>
                    <a:p>
                      <a:pPr marL="228600" indent="-228600">
                        <a:buFont typeface="+mj-lt"/>
                        <a:buAutoNum type="arabicPeriod"/>
                      </a:pPr>
                      <a:r>
                        <a:rPr lang="en-US" sz="900" kern="1200" dirty="0">
                          <a:solidFill>
                            <a:schemeClr val="dk1"/>
                          </a:solidFill>
                          <a:effectLst/>
                          <a:latin typeface="+mn-lt"/>
                          <a:ea typeface="+mn-ea"/>
                          <a:cs typeface="+mn-cs"/>
                        </a:rPr>
                        <a:t>Reddy, V Sanjeev </a:t>
                      </a:r>
                    </a:p>
                    <a:p>
                      <a:pPr marL="228600" indent="-228600">
                        <a:buFont typeface="+mj-lt"/>
                        <a:buAutoNum type="arabicPeriod"/>
                      </a:pPr>
                      <a:r>
                        <a:rPr lang="en-US" sz="900" kern="1200" dirty="0">
                          <a:solidFill>
                            <a:schemeClr val="dk1"/>
                          </a:solidFill>
                          <a:effectLst/>
                          <a:latin typeface="+mn-lt"/>
                          <a:ea typeface="+mn-ea"/>
                          <a:cs typeface="+mn-cs"/>
                        </a:rPr>
                        <a:t>Rompicherla, Rakesh </a:t>
                      </a:r>
                    </a:p>
                    <a:p>
                      <a:pPr marL="228600" indent="-228600">
                        <a:buFont typeface="+mj-lt"/>
                        <a:buAutoNum type="arabicPeriod"/>
                      </a:pPr>
                      <a:r>
                        <a:rPr lang="en-US" sz="900" kern="1200" dirty="0">
                          <a:solidFill>
                            <a:schemeClr val="dk1"/>
                          </a:solidFill>
                          <a:effectLst/>
                          <a:latin typeface="+mn-lt"/>
                          <a:ea typeface="+mn-ea"/>
                          <a:cs typeface="+mn-cs"/>
                        </a:rPr>
                        <a:t>Sawant, Swapnil Ravindra </a:t>
                      </a:r>
                    </a:p>
                    <a:p>
                      <a:pPr marL="228600" indent="-228600">
                        <a:buFont typeface="+mj-lt"/>
                        <a:buAutoNum type="arabicPeriod"/>
                      </a:pPr>
                      <a:r>
                        <a:rPr lang="en-US" sz="900" kern="1200" dirty="0">
                          <a:solidFill>
                            <a:schemeClr val="dk1"/>
                          </a:solidFill>
                          <a:effectLst/>
                          <a:latin typeface="+mn-lt"/>
                          <a:ea typeface="+mn-ea"/>
                          <a:cs typeface="+mn-cs"/>
                        </a:rPr>
                        <a:t>Varghese, Jessy </a:t>
                      </a:r>
                    </a:p>
                    <a:p>
                      <a:pPr marL="228600" indent="-228600">
                        <a:buFont typeface="+mj-lt"/>
                        <a:buAutoNum type="arabicPeriod"/>
                      </a:pPr>
                      <a:r>
                        <a:rPr lang="en-US" sz="900" kern="1200" dirty="0">
                          <a:solidFill>
                            <a:schemeClr val="dk1"/>
                          </a:solidFill>
                          <a:effectLst/>
                          <a:latin typeface="+mn-lt"/>
                          <a:ea typeface="+mn-ea"/>
                          <a:cs typeface="+mn-cs"/>
                        </a:rPr>
                        <a:t>Vinukonda, Basha </a:t>
                      </a:r>
                    </a:p>
                    <a:p>
                      <a:pPr marL="228600" indent="-228600">
                        <a:buFont typeface="+mj-lt"/>
                        <a:buAutoNum type="arabicPeriod"/>
                      </a:pPr>
                      <a:r>
                        <a:rPr lang="en-US" sz="1000" dirty="0"/>
                        <a:t>Jayanta Mondal</a:t>
                      </a:r>
                    </a:p>
                    <a:p>
                      <a:pPr marL="228600" indent="-228600">
                        <a:buFont typeface="+mj-lt"/>
                        <a:buAutoNum type="arabicPeriod"/>
                      </a:pPr>
                      <a:endParaRPr lang="en-US" sz="10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hlinkClick r:id="rId4"/>
                        </a:rPr>
                        <a:t>DL Product Systems - </a:t>
                      </a:r>
                      <a:r>
                        <a:rPr lang="en-US" sz="1000" b="1" dirty="0" err="1">
                          <a:hlinkClick r:id="rId4"/>
                        </a:rPr>
                        <a:t>DevSecOps</a:t>
                      </a:r>
                      <a:r>
                        <a:rPr lang="en-US" sz="1000" b="1" dirty="0">
                          <a:hlinkClick r:id="rId4"/>
                        </a:rPr>
                        <a:t> Core Team</a:t>
                      </a:r>
                      <a:endParaRPr lang="en-US" sz="1000" b="1" dirty="0"/>
                    </a:p>
                  </a:txBody>
                  <a:tcPr/>
                </a:tc>
                <a:tc rowSpan="2">
                  <a:txBody>
                    <a:bodyPr/>
                    <a:lstStyle/>
                    <a:p>
                      <a:pPr marL="228600" indent="-228600">
                        <a:buFont typeface="+mj-lt"/>
                        <a:buAutoNum type="arabicPeriod"/>
                      </a:pPr>
                      <a:r>
                        <a:rPr lang="en-US" sz="1000" dirty="0"/>
                        <a:t>Karthik Tirukkoylur Sekhar</a:t>
                      </a:r>
                    </a:p>
                    <a:p>
                      <a:pPr marL="228600" indent="-228600">
                        <a:buFont typeface="+mj-lt"/>
                        <a:buAutoNum type="arabicPeriod"/>
                      </a:pPr>
                      <a:r>
                        <a:rPr lang="en-US" sz="1000" dirty="0"/>
                        <a:t>Dolly Bhaskara</a:t>
                      </a:r>
                    </a:p>
                    <a:p>
                      <a:pPr marL="228600" indent="-228600">
                        <a:buFont typeface="+mj-lt"/>
                        <a:buAutoNum type="arabicPeriod"/>
                      </a:pPr>
                      <a:r>
                        <a:rPr lang="en-US" sz="1000" dirty="0"/>
                        <a:t>Arun Prakash Jeyaprakash</a:t>
                      </a:r>
                    </a:p>
                    <a:p>
                      <a:pPr marL="228600" indent="-228600">
                        <a:buFont typeface="+mj-lt"/>
                        <a:buAutoNum type="arabicPeriod"/>
                      </a:pPr>
                      <a:r>
                        <a:rPr lang="en-US" sz="1000" dirty="0"/>
                        <a:t>Anandapadmanabhan Gopalakrishnan</a:t>
                      </a:r>
                    </a:p>
                    <a:p>
                      <a:pPr marL="228600" indent="-228600">
                        <a:buFont typeface="+mj-lt"/>
                        <a:buAutoNum type="arabicPeriod"/>
                      </a:pPr>
                      <a:r>
                        <a:rPr lang="en-US" sz="1000" dirty="0"/>
                        <a:t>Sushil Mishra</a:t>
                      </a:r>
                    </a:p>
                    <a:p>
                      <a:pPr marL="228600" indent="-228600">
                        <a:buFont typeface="+mj-lt"/>
                        <a:buAutoNum type="arabicPeriod"/>
                      </a:pPr>
                      <a:r>
                        <a:rPr lang="en-US" sz="1000" dirty="0"/>
                        <a:t>Donald R Wellington</a:t>
                      </a:r>
                    </a:p>
                    <a:p>
                      <a:pPr marL="228600" indent="-228600">
                        <a:buFont typeface="+mj-lt"/>
                        <a:buAutoNum type="arabicPeriod"/>
                      </a:pPr>
                      <a:r>
                        <a:rPr lang="en-US" sz="1000" dirty="0"/>
                        <a:t>Brennan Y Lind</a:t>
                      </a:r>
                    </a:p>
                    <a:p>
                      <a:pPr marL="228600" indent="-228600">
                        <a:buFont typeface="+mj-lt"/>
                        <a:buAutoNum type="arabicPeriod"/>
                      </a:pPr>
                      <a:endParaRPr lang="en-US" sz="10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dirty="0">
                          <a:hlinkClick r:id="rId5"/>
                        </a:rPr>
                        <a:t>DL DSO DRIs</a:t>
                      </a:r>
                      <a:endParaRPr lang="en-US" sz="1000" dirty="0"/>
                    </a:p>
                    <a:p>
                      <a:pPr marL="228600" indent="-228600">
                        <a:buFont typeface="+mj-lt"/>
                        <a:buAutoNum type="arabicPeriod"/>
                      </a:pPr>
                      <a:endParaRPr lang="en-US" sz="1000" dirty="0"/>
                    </a:p>
                  </a:txBody>
                  <a:tcPr/>
                </a:tc>
                <a:extLst>
                  <a:ext uri="{0D108BD9-81ED-4DB2-BD59-A6C34878D82A}">
                    <a16:rowId xmlns:a16="http://schemas.microsoft.com/office/drawing/2014/main" val="3918828972"/>
                  </a:ext>
                </a:extLst>
              </a:tr>
              <a:tr h="2700330">
                <a:tc>
                  <a:txBody>
                    <a:bodyPr/>
                    <a:lstStyle/>
                    <a:p>
                      <a:r>
                        <a:rPr lang="en-US" sz="1200" b="1" dirty="0"/>
                        <a:t>Automation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linkClick r:id="rId3"/>
                        </a:rPr>
                        <a:t>Kenneth C Shew</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sz="1200" b="1" dirty="0">
                          <a:hlinkClick r:id="rId6"/>
                        </a:rPr>
                        <a:t>Naga Harsha Kaggallu</a:t>
                      </a:r>
                      <a:endParaRPr lang="en-US" sz="1200" b="1" dirty="0"/>
                    </a:p>
                  </a:txBody>
                  <a:tcPr/>
                </a:tc>
                <a:tc>
                  <a:txBody>
                    <a:bodyPr/>
                    <a:lstStyle/>
                    <a:p>
                      <a:r>
                        <a:rPr lang="en-US" sz="1200" b="1" dirty="0"/>
                        <a:t>Priyanka Dhanpal Chougule</a:t>
                      </a:r>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4002809953"/>
                  </a:ext>
                </a:extLst>
              </a:tr>
            </a:tbl>
          </a:graphicData>
        </a:graphic>
      </p:graphicFrame>
    </p:spTree>
    <p:extLst>
      <p:ext uri="{BB962C8B-B14F-4D97-AF65-F5344CB8AC3E}">
        <p14:creationId xmlns:p14="http://schemas.microsoft.com/office/powerpoint/2010/main" val="3189055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4BAD-C8DB-49F6-BBCC-15C0ABD00CEC}"/>
              </a:ext>
            </a:extLst>
          </p:cNvPr>
          <p:cNvSpPr>
            <a:spLocks noGrp="1"/>
          </p:cNvSpPr>
          <p:nvPr>
            <p:ph type="title"/>
          </p:nvPr>
        </p:nvSpPr>
        <p:spPr>
          <a:xfrm>
            <a:off x="3589879" y="2425617"/>
            <a:ext cx="4347891" cy="920336"/>
          </a:xfrm>
        </p:spPr>
        <p:txBody>
          <a:bodyPr/>
          <a:lstStyle/>
          <a:p>
            <a:pPr algn="ctr"/>
            <a:r>
              <a:rPr lang="en-US" dirty="0"/>
              <a:t>Thank You</a:t>
            </a:r>
          </a:p>
        </p:txBody>
      </p:sp>
    </p:spTree>
    <p:extLst>
      <p:ext uri="{BB962C8B-B14F-4D97-AF65-F5344CB8AC3E}">
        <p14:creationId xmlns:p14="http://schemas.microsoft.com/office/powerpoint/2010/main" val="3367523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6D5A-6292-4B58-B1BC-CEFE09DAA5E4}"/>
              </a:ext>
            </a:extLst>
          </p:cNvPr>
          <p:cNvSpPr>
            <a:spLocks noGrp="1"/>
          </p:cNvSpPr>
          <p:nvPr>
            <p:ph type="title"/>
          </p:nvPr>
        </p:nvSpPr>
        <p:spPr>
          <a:xfrm>
            <a:off x="165742" y="272359"/>
            <a:ext cx="11150600" cy="920336"/>
          </a:xfrm>
        </p:spPr>
        <p:txBody>
          <a:bodyPr/>
          <a:lstStyle/>
          <a:p>
            <a:r>
              <a:rPr lang="en-US" dirty="0"/>
              <a:t>Vision</a:t>
            </a:r>
          </a:p>
        </p:txBody>
      </p:sp>
      <p:sp>
        <p:nvSpPr>
          <p:cNvPr id="4" name="Rectangle 3">
            <a:extLst>
              <a:ext uri="{FF2B5EF4-FFF2-40B4-BE49-F238E27FC236}">
                <a16:creationId xmlns:a16="http://schemas.microsoft.com/office/drawing/2014/main" id="{30E296B2-73A9-4546-A6A8-EEA7632EC61C}"/>
              </a:ext>
            </a:extLst>
          </p:cNvPr>
          <p:cNvSpPr/>
          <p:nvPr/>
        </p:nvSpPr>
        <p:spPr>
          <a:xfrm>
            <a:off x="1235785" y="1817153"/>
            <a:ext cx="8277866" cy="646331"/>
          </a:xfrm>
          <a:prstGeom prst="rect">
            <a:avLst/>
          </a:prstGeom>
        </p:spPr>
        <p:txBody>
          <a:bodyPr wrap="square">
            <a:spAutoFit/>
          </a:bodyPr>
          <a:lstStyle/>
          <a:p>
            <a:r>
              <a:rPr lang="en-US" b="1" dirty="0"/>
              <a:t>Implement Lean practices through DSO maturity coverage in Engineering and Product support (EP&amp;S) and bringing IT Automation.</a:t>
            </a:r>
            <a:endParaRPr lang="en-US" dirty="0"/>
          </a:p>
        </p:txBody>
      </p:sp>
      <p:pic>
        <p:nvPicPr>
          <p:cNvPr id="19458" name="Picture 2" descr="https://insite.web.boeing.com/culture/pi/1550387-53893-125w.jpg">
            <a:extLst>
              <a:ext uri="{FF2B5EF4-FFF2-40B4-BE49-F238E27FC236}">
                <a16:creationId xmlns:a16="http://schemas.microsoft.com/office/drawing/2014/main" id="{80C2CD95-520B-4181-8DE8-F38C11952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8526" y="246621"/>
            <a:ext cx="1190625" cy="166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C21F8C-F059-484C-B21B-B25FAD635FB4}"/>
              </a:ext>
            </a:extLst>
          </p:cNvPr>
          <p:cNvSpPr/>
          <p:nvPr/>
        </p:nvSpPr>
        <p:spPr>
          <a:xfrm>
            <a:off x="1235785" y="2971800"/>
            <a:ext cx="8637789" cy="1200329"/>
          </a:xfrm>
          <a:prstGeom prst="rect">
            <a:avLst/>
          </a:prstGeom>
        </p:spPr>
        <p:txBody>
          <a:bodyPr wrap="square">
            <a:spAutoFit/>
          </a:bodyPr>
          <a:lstStyle/>
          <a:p>
            <a:r>
              <a:rPr lang="en-US" b="1" dirty="0">
                <a:solidFill>
                  <a:srgbClr val="212529"/>
                </a:solidFill>
                <a:latin typeface="Arial" panose="020B0604020202020204" pitchFamily="34" charset="0"/>
              </a:rPr>
              <a:t>Increased operating speed and flexibility, release-on-demand, and first-time quality of secure-by-design applications.</a:t>
            </a:r>
          </a:p>
          <a:p>
            <a:br>
              <a:rPr lang="en-US" b="1" dirty="0">
                <a:solidFill>
                  <a:srgbClr val="212529"/>
                </a:solidFill>
                <a:latin typeface="-apple-system"/>
              </a:rPr>
            </a:br>
            <a:endParaRPr lang="en-US" b="1" dirty="0">
              <a:solidFill>
                <a:srgbClr val="212529"/>
              </a:solidFill>
              <a:latin typeface="Arial" panose="020B0604020202020204" pitchFamily="34" charset="0"/>
            </a:endParaRPr>
          </a:p>
        </p:txBody>
      </p:sp>
      <p:pic>
        <p:nvPicPr>
          <p:cNvPr id="7" name="Graphic 6" descr="Bar graph with upward trend">
            <a:extLst>
              <a:ext uri="{FF2B5EF4-FFF2-40B4-BE49-F238E27FC236}">
                <a16:creationId xmlns:a16="http://schemas.microsoft.com/office/drawing/2014/main" id="{73E13213-52E0-4DC0-A53C-A024BFB2C6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477" y="2884251"/>
            <a:ext cx="914400" cy="914400"/>
          </a:xfrm>
          <a:prstGeom prst="rect">
            <a:avLst/>
          </a:prstGeom>
        </p:spPr>
      </p:pic>
      <p:pic>
        <p:nvPicPr>
          <p:cNvPr id="9" name="Graphic 8" descr="Bullseye">
            <a:extLst>
              <a:ext uri="{FF2B5EF4-FFF2-40B4-BE49-F238E27FC236}">
                <a16:creationId xmlns:a16="http://schemas.microsoft.com/office/drawing/2014/main" id="{07575156-ED5C-4CB6-B496-7516F29E62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2477" y="1724815"/>
            <a:ext cx="914400" cy="914400"/>
          </a:xfrm>
          <a:prstGeom prst="rect">
            <a:avLst/>
          </a:prstGeom>
        </p:spPr>
      </p:pic>
      <p:pic>
        <p:nvPicPr>
          <p:cNvPr id="13" name="Graphic 12" descr="Gauge">
            <a:extLst>
              <a:ext uri="{FF2B5EF4-FFF2-40B4-BE49-F238E27FC236}">
                <a16:creationId xmlns:a16="http://schemas.microsoft.com/office/drawing/2014/main" id="{1DABB08A-5F78-4B8D-8A96-E5340D7023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9032" y="3942555"/>
            <a:ext cx="914400" cy="914400"/>
          </a:xfrm>
          <a:prstGeom prst="rect">
            <a:avLst/>
          </a:prstGeom>
        </p:spPr>
      </p:pic>
      <p:sp>
        <p:nvSpPr>
          <p:cNvPr id="15" name="Rectangle 14">
            <a:extLst>
              <a:ext uri="{FF2B5EF4-FFF2-40B4-BE49-F238E27FC236}">
                <a16:creationId xmlns:a16="http://schemas.microsoft.com/office/drawing/2014/main" id="{9466F3F4-EE26-4D8B-96F5-847DA11DD47D}"/>
              </a:ext>
            </a:extLst>
          </p:cNvPr>
          <p:cNvSpPr/>
          <p:nvPr/>
        </p:nvSpPr>
        <p:spPr>
          <a:xfrm>
            <a:off x="1333061" y="4218780"/>
            <a:ext cx="10697183" cy="923330"/>
          </a:xfrm>
          <a:prstGeom prst="rect">
            <a:avLst/>
          </a:prstGeom>
        </p:spPr>
        <p:txBody>
          <a:bodyPr wrap="square">
            <a:spAutoFit/>
          </a:bodyPr>
          <a:lstStyle/>
          <a:p>
            <a:r>
              <a:rPr lang="en-US" b="1" dirty="0">
                <a:solidFill>
                  <a:srgbClr val="212529"/>
                </a:solidFill>
                <a:latin typeface="Arial" panose="020B0604020202020204" pitchFamily="34" charset="0"/>
              </a:rPr>
              <a:t>Reduced hours and enable efficiency through automation </a:t>
            </a:r>
          </a:p>
          <a:p>
            <a:br>
              <a:rPr lang="en-US" b="1" dirty="0">
                <a:solidFill>
                  <a:srgbClr val="212529"/>
                </a:solidFill>
                <a:latin typeface="-apple-system"/>
              </a:rPr>
            </a:br>
            <a:endParaRPr lang="en-US" b="1" dirty="0">
              <a:solidFill>
                <a:srgbClr val="212529"/>
              </a:solidFill>
              <a:latin typeface="Arial" panose="020B0604020202020204" pitchFamily="34" charset="0"/>
            </a:endParaRPr>
          </a:p>
        </p:txBody>
      </p:sp>
    </p:spTree>
    <p:extLst>
      <p:ext uri="{BB962C8B-B14F-4D97-AF65-F5344CB8AC3E}">
        <p14:creationId xmlns:p14="http://schemas.microsoft.com/office/powerpoint/2010/main" val="181425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6C029-6E61-43AF-A9DD-46AFF0BECD16}"/>
              </a:ext>
            </a:extLst>
          </p:cNvPr>
          <p:cNvSpPr>
            <a:spLocks noGrp="1"/>
          </p:cNvSpPr>
          <p:nvPr>
            <p:ph type="title"/>
          </p:nvPr>
        </p:nvSpPr>
        <p:spPr>
          <a:xfrm>
            <a:off x="190818" y="2508664"/>
            <a:ext cx="11150600" cy="920336"/>
          </a:xfrm>
        </p:spPr>
        <p:txBody>
          <a:bodyPr/>
          <a:lstStyle/>
          <a:p>
            <a:r>
              <a:rPr lang="en-US" dirty="0"/>
              <a:t>         	         </a:t>
            </a:r>
            <a:r>
              <a:rPr lang="en-US" sz="4800" dirty="0"/>
              <a:t>WHY  DevSecOps ?</a:t>
            </a:r>
          </a:p>
        </p:txBody>
      </p:sp>
    </p:spTree>
    <p:extLst>
      <p:ext uri="{BB962C8B-B14F-4D97-AF65-F5344CB8AC3E}">
        <p14:creationId xmlns:p14="http://schemas.microsoft.com/office/powerpoint/2010/main" val="26560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B5D0-4C5E-42C1-B77B-B2BA0B08ACE8}"/>
              </a:ext>
            </a:extLst>
          </p:cNvPr>
          <p:cNvSpPr>
            <a:spLocks noGrp="1"/>
          </p:cNvSpPr>
          <p:nvPr>
            <p:ph type="title"/>
          </p:nvPr>
        </p:nvSpPr>
        <p:spPr>
          <a:xfrm>
            <a:off x="199893" y="119659"/>
            <a:ext cx="11150600" cy="623712"/>
          </a:xfrm>
        </p:spPr>
        <p:txBody>
          <a:bodyPr/>
          <a:lstStyle/>
          <a:p>
            <a:r>
              <a:rPr lang="en-US" dirty="0">
                <a:solidFill>
                  <a:srgbClr val="002060"/>
                </a:solidFill>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DevSecOps</a:t>
            </a:r>
            <a:r>
              <a:rPr lang="en-US" dirty="0">
                <a:latin typeface="Segoe UI" panose="020B0502040204020203" pitchFamily="34" charset="0"/>
                <a:cs typeface="Segoe UI" panose="020B0502040204020203" pitchFamily="34" charset="0"/>
              </a:rPr>
              <a:t> 2023 </a:t>
            </a:r>
            <a:endParaRPr lang="en-US" dirty="0"/>
          </a:p>
        </p:txBody>
      </p:sp>
      <p:sp>
        <p:nvSpPr>
          <p:cNvPr id="3" name="TextBox 2">
            <a:extLst>
              <a:ext uri="{FF2B5EF4-FFF2-40B4-BE49-F238E27FC236}">
                <a16:creationId xmlns:a16="http://schemas.microsoft.com/office/drawing/2014/main" id="{D3568DE8-8C30-475C-96AF-2E7A3BEDAB71}"/>
              </a:ext>
            </a:extLst>
          </p:cNvPr>
          <p:cNvSpPr txBox="1"/>
          <p:nvPr/>
        </p:nvSpPr>
        <p:spPr>
          <a:xfrm>
            <a:off x="1549447" y="1016268"/>
            <a:ext cx="10340502" cy="923330"/>
          </a:xfrm>
          <a:prstGeom prst="rect">
            <a:avLst/>
          </a:prstGeom>
          <a:noFill/>
        </p:spPr>
        <p:txBody>
          <a:bodyPr wrap="square" rtlCol="0">
            <a:spAutoFit/>
          </a:bodyPr>
          <a:lstStyle/>
          <a:p>
            <a:pPr lvl="0"/>
            <a:r>
              <a:rPr lang="en-US" b="1" dirty="0">
                <a:solidFill>
                  <a:srgbClr val="0070C0"/>
                </a:solidFill>
              </a:rPr>
              <a:t>Implement Lean practices through DSO maturity coverage for 70% of high ROI products (~120 applications)and achieve overall DSO maturity level of 3+ . Complete assessments &amp; re- assessments for 180+ applications for benchmarking and adding value to applications.</a:t>
            </a:r>
            <a:endParaRPr lang="en-US" dirty="0">
              <a:solidFill>
                <a:srgbClr val="0070C0"/>
              </a:solidFill>
            </a:endParaRPr>
          </a:p>
        </p:txBody>
      </p:sp>
      <p:sp>
        <p:nvSpPr>
          <p:cNvPr id="4" name="Title 5">
            <a:extLst>
              <a:ext uri="{FF2B5EF4-FFF2-40B4-BE49-F238E27FC236}">
                <a16:creationId xmlns:a16="http://schemas.microsoft.com/office/drawing/2014/main" id="{7DC60930-7FFB-4DA0-A22D-465C3A0A63CF}"/>
              </a:ext>
            </a:extLst>
          </p:cNvPr>
          <p:cNvSpPr txBox="1">
            <a:spLocks/>
          </p:cNvSpPr>
          <p:nvPr/>
        </p:nvSpPr>
        <p:spPr bwMode="auto">
          <a:xfrm>
            <a:off x="735479" y="1326473"/>
            <a:ext cx="3238943" cy="341880"/>
          </a:xfrm>
          <a:prstGeom prst="rect">
            <a:avLst/>
          </a:prstGeom>
          <a:noFill/>
          <a:ln w="9525">
            <a:noFill/>
            <a:miter lim="800000"/>
            <a:headEnd/>
            <a:tailEnd/>
          </a:ln>
          <a:effectLst/>
        </p:spPr>
        <p:txBody>
          <a:bodyPr vert="horz" wrap="square" lIns="0" tIns="45720" rIns="0" bIns="0" numCol="1" anchor="t" anchorCtr="0" compatLnSpc="1">
            <a:prstTxWarp prst="textNoShape">
              <a:avLst/>
            </a:prstTxWarp>
            <a:noAutofit/>
          </a:bodyPr>
          <a:lstStyle>
            <a:lvl1pPr algn="l" defTabSz="1020763" rtl="0" eaLnBrk="1" fontAlgn="base" hangingPunct="1">
              <a:lnSpc>
                <a:spcPct val="90000"/>
              </a:lnSpc>
              <a:spcBef>
                <a:spcPct val="0"/>
              </a:spcBef>
              <a:spcAft>
                <a:spcPct val="0"/>
              </a:spcAft>
              <a:defRPr sz="2400" b="0">
                <a:solidFill>
                  <a:srgbClr val="81BC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a:lstStyle>
          <a:p>
            <a:r>
              <a:rPr lang="en-US" sz="1800" b="1" kern="0" dirty="0"/>
              <a:t>OKR</a:t>
            </a:r>
            <a:r>
              <a:rPr lang="en-US" sz="1800" kern="0" dirty="0"/>
              <a:t> </a:t>
            </a:r>
          </a:p>
        </p:txBody>
      </p:sp>
      <p:sp>
        <p:nvSpPr>
          <p:cNvPr id="5" name="Freeform 1676" descr="Icon of check box. ">
            <a:extLst>
              <a:ext uri="{FF2B5EF4-FFF2-40B4-BE49-F238E27FC236}">
                <a16:creationId xmlns:a16="http://schemas.microsoft.com/office/drawing/2014/main" id="{B59059CA-A34F-4F9C-BA0E-355EF05E1541}"/>
              </a:ext>
            </a:extLst>
          </p:cNvPr>
          <p:cNvSpPr>
            <a:spLocks noEditPoints="1"/>
          </p:cNvSpPr>
          <p:nvPr/>
        </p:nvSpPr>
        <p:spPr bwMode="auto">
          <a:xfrm>
            <a:off x="302051" y="1326472"/>
            <a:ext cx="345758" cy="341881"/>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rgbClr val="0039A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Rectangle 5">
            <a:extLst>
              <a:ext uri="{FF2B5EF4-FFF2-40B4-BE49-F238E27FC236}">
                <a16:creationId xmlns:a16="http://schemas.microsoft.com/office/drawing/2014/main" id="{69480319-6CCF-4519-9426-90B6CB6CDF9B}"/>
              </a:ext>
            </a:extLst>
          </p:cNvPr>
          <p:cNvSpPr/>
          <p:nvPr/>
        </p:nvSpPr>
        <p:spPr>
          <a:xfrm>
            <a:off x="198826" y="2667050"/>
            <a:ext cx="2749471" cy="400110"/>
          </a:xfrm>
          <a:prstGeom prst="rect">
            <a:avLst/>
          </a:prstGeom>
        </p:spPr>
        <p:txBody>
          <a:bodyPr wrap="none">
            <a:spAutoFit/>
          </a:bodyPr>
          <a:lstStyle/>
          <a:p>
            <a:r>
              <a:rPr lang="en-US" sz="2000" b="1" dirty="0">
                <a:solidFill>
                  <a:srgbClr val="212529"/>
                </a:solidFill>
                <a:latin typeface="Arial" panose="020B0604020202020204" pitchFamily="34" charset="0"/>
              </a:rPr>
              <a:t>What is </a:t>
            </a:r>
            <a:r>
              <a:rPr lang="en-US" sz="2000" b="1" dirty="0" err="1">
                <a:solidFill>
                  <a:srgbClr val="212529"/>
                </a:solidFill>
                <a:latin typeface="Arial" panose="020B0604020202020204" pitchFamily="34" charset="0"/>
              </a:rPr>
              <a:t>DevSecOps</a:t>
            </a:r>
            <a:r>
              <a:rPr lang="en-US" sz="2000" b="1" dirty="0">
                <a:solidFill>
                  <a:srgbClr val="212529"/>
                </a:solidFill>
                <a:latin typeface="Arial" panose="020B0604020202020204" pitchFamily="34" charset="0"/>
              </a:rPr>
              <a:t>?</a:t>
            </a:r>
            <a:endParaRPr lang="en-US" sz="2000" b="1" i="0" dirty="0">
              <a:solidFill>
                <a:srgbClr val="212529"/>
              </a:solidFill>
              <a:effectLst/>
              <a:latin typeface="Arial" panose="020B0604020202020204" pitchFamily="34" charset="0"/>
            </a:endParaRPr>
          </a:p>
        </p:txBody>
      </p:sp>
      <p:sp>
        <p:nvSpPr>
          <p:cNvPr id="7" name="Rectangle 6">
            <a:extLst>
              <a:ext uri="{FF2B5EF4-FFF2-40B4-BE49-F238E27FC236}">
                <a16:creationId xmlns:a16="http://schemas.microsoft.com/office/drawing/2014/main" id="{EB75ABDB-3AE1-4ED9-BAF1-6AAB8D8E6FBF}"/>
              </a:ext>
            </a:extLst>
          </p:cNvPr>
          <p:cNvSpPr/>
          <p:nvPr/>
        </p:nvSpPr>
        <p:spPr>
          <a:xfrm>
            <a:off x="198826" y="3130367"/>
            <a:ext cx="11429506" cy="923330"/>
          </a:xfrm>
          <a:prstGeom prst="rect">
            <a:avLst/>
          </a:prstGeom>
        </p:spPr>
        <p:txBody>
          <a:bodyPr wrap="square">
            <a:spAutoFit/>
          </a:bodyPr>
          <a:lstStyle/>
          <a:p>
            <a:r>
              <a:rPr lang="en-US" b="1" dirty="0">
                <a:solidFill>
                  <a:srgbClr val="212529"/>
                </a:solidFill>
                <a:latin typeface="Arial" panose="020B0604020202020204" pitchFamily="34" charset="0"/>
              </a:rPr>
              <a:t>Implement lean Principled and bridges the gaps between development, security, and operations - continuous learning, collaboration, and security integration will yield shorter feedback loops, fewer bottlenecks, and fewer vulnerabilities.</a:t>
            </a:r>
            <a:endParaRPr lang="en-US" b="1" i="0" dirty="0">
              <a:solidFill>
                <a:srgbClr val="212529"/>
              </a:solidFill>
              <a:effectLst/>
              <a:latin typeface="Arial" panose="020B0604020202020204" pitchFamily="34" charset="0"/>
            </a:endParaRPr>
          </a:p>
        </p:txBody>
      </p:sp>
      <p:pic>
        <p:nvPicPr>
          <p:cNvPr id="9" name="Picture 2" descr="DevSecOps Workstream">
            <a:extLst>
              <a:ext uri="{FF2B5EF4-FFF2-40B4-BE49-F238E27FC236}">
                <a16:creationId xmlns:a16="http://schemas.microsoft.com/office/drawing/2014/main" id="{0BC9CB15-E9C4-450A-B521-9448D0776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26" y="4257929"/>
            <a:ext cx="4637299" cy="2062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484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5165-BE90-4B2A-902F-15649171A7AA}"/>
              </a:ext>
            </a:extLst>
          </p:cNvPr>
          <p:cNvSpPr>
            <a:spLocks noGrp="1"/>
          </p:cNvSpPr>
          <p:nvPr>
            <p:ph type="title"/>
          </p:nvPr>
        </p:nvSpPr>
        <p:spPr>
          <a:xfrm>
            <a:off x="331112" y="275956"/>
            <a:ext cx="11150600" cy="920336"/>
          </a:xfrm>
        </p:spPr>
        <p:txBody>
          <a:bodyPr/>
          <a:lstStyle/>
          <a:p>
            <a:pPr algn="ctr"/>
            <a:r>
              <a:rPr lang="en-US" dirty="0"/>
              <a:t> </a:t>
            </a:r>
            <a:r>
              <a:rPr lang="en-US" dirty="0">
                <a:solidFill>
                  <a:schemeClr val="accent1">
                    <a:lumMod val="75000"/>
                  </a:schemeClr>
                </a:solidFill>
              </a:rPr>
              <a:t>Why Implement DevSecOps?</a:t>
            </a:r>
          </a:p>
        </p:txBody>
      </p:sp>
      <p:pic>
        <p:nvPicPr>
          <p:cNvPr id="4" name="Picture 3">
            <a:extLst>
              <a:ext uri="{FF2B5EF4-FFF2-40B4-BE49-F238E27FC236}">
                <a16:creationId xmlns:a16="http://schemas.microsoft.com/office/drawing/2014/main" id="{ACCD57CE-3A7C-4652-AEF8-F82A2E263808}"/>
              </a:ext>
            </a:extLst>
          </p:cNvPr>
          <p:cNvPicPr>
            <a:picLocks noChangeAspect="1"/>
          </p:cNvPicPr>
          <p:nvPr/>
        </p:nvPicPr>
        <p:blipFill>
          <a:blip r:embed="rId3"/>
          <a:stretch>
            <a:fillRect/>
          </a:stretch>
        </p:blipFill>
        <p:spPr>
          <a:xfrm>
            <a:off x="234558" y="2200623"/>
            <a:ext cx="2613631" cy="1823172"/>
          </a:xfrm>
          <a:prstGeom prst="rect">
            <a:avLst/>
          </a:prstGeom>
        </p:spPr>
      </p:pic>
      <p:sp>
        <p:nvSpPr>
          <p:cNvPr id="5" name="TextBox 4">
            <a:extLst>
              <a:ext uri="{FF2B5EF4-FFF2-40B4-BE49-F238E27FC236}">
                <a16:creationId xmlns:a16="http://schemas.microsoft.com/office/drawing/2014/main" id="{CB558795-8245-4DF6-A91F-D3CB2548B4C6}"/>
              </a:ext>
            </a:extLst>
          </p:cNvPr>
          <p:cNvSpPr txBox="1"/>
          <p:nvPr/>
        </p:nvSpPr>
        <p:spPr>
          <a:xfrm>
            <a:off x="5637068" y="2961409"/>
            <a:ext cx="914400" cy="914400"/>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6" name="TextBox 5">
            <a:extLst>
              <a:ext uri="{FF2B5EF4-FFF2-40B4-BE49-F238E27FC236}">
                <a16:creationId xmlns:a16="http://schemas.microsoft.com/office/drawing/2014/main" id="{C5B14A94-1E03-49C7-AE20-2563EA3D5971}"/>
              </a:ext>
            </a:extLst>
          </p:cNvPr>
          <p:cNvSpPr txBox="1"/>
          <p:nvPr/>
        </p:nvSpPr>
        <p:spPr>
          <a:xfrm>
            <a:off x="6096000" y="3429000"/>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7" name="TextBox 6">
            <a:extLst>
              <a:ext uri="{FF2B5EF4-FFF2-40B4-BE49-F238E27FC236}">
                <a16:creationId xmlns:a16="http://schemas.microsoft.com/office/drawing/2014/main" id="{82B51D9F-D9B4-4764-B503-65D82E30A4D9}"/>
              </a:ext>
            </a:extLst>
          </p:cNvPr>
          <p:cNvSpPr txBox="1"/>
          <p:nvPr/>
        </p:nvSpPr>
        <p:spPr>
          <a:xfrm>
            <a:off x="5637068" y="2961409"/>
            <a:ext cx="914400" cy="914400"/>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8" name="TextBox 7">
            <a:extLst>
              <a:ext uri="{FF2B5EF4-FFF2-40B4-BE49-F238E27FC236}">
                <a16:creationId xmlns:a16="http://schemas.microsoft.com/office/drawing/2014/main" id="{E2B663D0-52EE-4569-BF5E-4C4DE3BC3D34}"/>
              </a:ext>
            </a:extLst>
          </p:cNvPr>
          <p:cNvSpPr txBox="1"/>
          <p:nvPr/>
        </p:nvSpPr>
        <p:spPr>
          <a:xfrm>
            <a:off x="6224154" y="3304309"/>
            <a:ext cx="1870363"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2400" b="1" dirty="0">
              <a:solidFill>
                <a:schemeClr val="accent2">
                  <a:lumMod val="75000"/>
                </a:schemeClr>
              </a:solidFill>
            </a:endParaRPr>
          </a:p>
        </p:txBody>
      </p:sp>
      <p:sp>
        <p:nvSpPr>
          <p:cNvPr id="10" name="Rectangle 9">
            <a:extLst>
              <a:ext uri="{FF2B5EF4-FFF2-40B4-BE49-F238E27FC236}">
                <a16:creationId xmlns:a16="http://schemas.microsoft.com/office/drawing/2014/main" id="{7CB1AD1F-6355-44E8-8040-6FEDCC7C317C}"/>
              </a:ext>
            </a:extLst>
          </p:cNvPr>
          <p:cNvSpPr/>
          <p:nvPr/>
        </p:nvSpPr>
        <p:spPr>
          <a:xfrm>
            <a:off x="179273" y="1670517"/>
            <a:ext cx="3001815" cy="461665"/>
          </a:xfrm>
          <a:prstGeom prst="rect">
            <a:avLst/>
          </a:prstGeom>
        </p:spPr>
        <p:txBody>
          <a:bodyPr wrap="square">
            <a:spAutoFit/>
          </a:bodyPr>
          <a:lstStyle/>
          <a:p>
            <a:pPr>
              <a:spcBef>
                <a:spcPts val="300"/>
              </a:spcBef>
              <a:spcAft>
                <a:spcPts val="300"/>
              </a:spcAft>
            </a:pPr>
            <a:r>
              <a:rPr lang="en-US" sz="2400" b="1" dirty="0">
                <a:solidFill>
                  <a:schemeClr val="accent3">
                    <a:lumMod val="75000"/>
                  </a:schemeClr>
                </a:solidFill>
              </a:rPr>
              <a:t>Improved Security</a:t>
            </a:r>
          </a:p>
        </p:txBody>
      </p:sp>
      <p:pic>
        <p:nvPicPr>
          <p:cNvPr id="11" name="Picture 10">
            <a:extLst>
              <a:ext uri="{FF2B5EF4-FFF2-40B4-BE49-F238E27FC236}">
                <a16:creationId xmlns:a16="http://schemas.microsoft.com/office/drawing/2014/main" id="{F3E09200-EA61-4984-9031-FA155241F8EC}"/>
              </a:ext>
            </a:extLst>
          </p:cNvPr>
          <p:cNvPicPr>
            <a:picLocks noChangeAspect="1"/>
          </p:cNvPicPr>
          <p:nvPr/>
        </p:nvPicPr>
        <p:blipFill>
          <a:blip r:embed="rId4"/>
          <a:stretch>
            <a:fillRect/>
          </a:stretch>
        </p:blipFill>
        <p:spPr>
          <a:xfrm>
            <a:off x="3101544" y="2193278"/>
            <a:ext cx="2685266" cy="1823172"/>
          </a:xfrm>
          <a:prstGeom prst="rect">
            <a:avLst/>
          </a:prstGeom>
        </p:spPr>
      </p:pic>
      <p:sp>
        <p:nvSpPr>
          <p:cNvPr id="12" name="TextBox 11">
            <a:extLst>
              <a:ext uri="{FF2B5EF4-FFF2-40B4-BE49-F238E27FC236}">
                <a16:creationId xmlns:a16="http://schemas.microsoft.com/office/drawing/2014/main" id="{D8B4343B-6497-4F50-931B-A2BD49F5E290}"/>
              </a:ext>
            </a:extLst>
          </p:cNvPr>
          <p:cNvSpPr txBox="1"/>
          <p:nvPr/>
        </p:nvSpPr>
        <p:spPr>
          <a:xfrm>
            <a:off x="3831666" y="4436918"/>
            <a:ext cx="3643021" cy="914400"/>
          </a:xfrm>
          <a:prstGeom prst="rect">
            <a:avLst/>
          </a:prstGeom>
          <a:ln w="6350">
            <a:noFill/>
            <a:miter lim="800000"/>
          </a:ln>
        </p:spPr>
        <p:txBody>
          <a:bodyPr vert="horz" wrap="none" lIns="0" tIns="0" rIns="0" bIns="0" rtlCol="0">
            <a:noAutofit/>
          </a:bodyPr>
          <a:lstStyle/>
          <a:p>
            <a:pPr>
              <a:spcBef>
                <a:spcPts val="300"/>
              </a:spcBef>
              <a:spcAft>
                <a:spcPts val="300"/>
              </a:spcAft>
            </a:pPr>
            <a:endParaRPr lang="en-US" sz="1400" dirty="0"/>
          </a:p>
        </p:txBody>
      </p:sp>
      <p:pic>
        <p:nvPicPr>
          <p:cNvPr id="13" name="Picture 12">
            <a:extLst>
              <a:ext uri="{FF2B5EF4-FFF2-40B4-BE49-F238E27FC236}">
                <a16:creationId xmlns:a16="http://schemas.microsoft.com/office/drawing/2014/main" id="{770B9230-5E00-4DB4-A9CE-C50C8DC646EC}"/>
              </a:ext>
            </a:extLst>
          </p:cNvPr>
          <p:cNvPicPr>
            <a:picLocks noChangeAspect="1"/>
          </p:cNvPicPr>
          <p:nvPr/>
        </p:nvPicPr>
        <p:blipFill>
          <a:blip r:embed="rId5"/>
          <a:stretch>
            <a:fillRect/>
          </a:stretch>
        </p:blipFill>
        <p:spPr>
          <a:xfrm>
            <a:off x="3101544" y="3998000"/>
            <a:ext cx="2685266" cy="1980941"/>
          </a:xfrm>
          <a:prstGeom prst="rect">
            <a:avLst/>
          </a:prstGeom>
        </p:spPr>
      </p:pic>
      <p:sp>
        <p:nvSpPr>
          <p:cNvPr id="14" name="TextBox 13">
            <a:extLst>
              <a:ext uri="{FF2B5EF4-FFF2-40B4-BE49-F238E27FC236}">
                <a16:creationId xmlns:a16="http://schemas.microsoft.com/office/drawing/2014/main" id="{9D774D00-A201-4467-A710-6F09DB3716E1}"/>
              </a:ext>
            </a:extLst>
          </p:cNvPr>
          <p:cNvSpPr txBox="1"/>
          <p:nvPr/>
        </p:nvSpPr>
        <p:spPr>
          <a:xfrm>
            <a:off x="3503195" y="1728066"/>
            <a:ext cx="1881963" cy="505433"/>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Collaboration</a:t>
            </a:r>
          </a:p>
        </p:txBody>
      </p:sp>
      <p:pic>
        <p:nvPicPr>
          <p:cNvPr id="16" name="Picture 15">
            <a:extLst>
              <a:ext uri="{FF2B5EF4-FFF2-40B4-BE49-F238E27FC236}">
                <a16:creationId xmlns:a16="http://schemas.microsoft.com/office/drawing/2014/main" id="{A847C27B-6A14-4646-9428-BC119579277B}"/>
              </a:ext>
            </a:extLst>
          </p:cNvPr>
          <p:cNvPicPr>
            <a:picLocks noChangeAspect="1"/>
          </p:cNvPicPr>
          <p:nvPr/>
        </p:nvPicPr>
        <p:blipFill>
          <a:blip r:embed="rId6"/>
          <a:stretch>
            <a:fillRect/>
          </a:stretch>
        </p:blipFill>
        <p:spPr>
          <a:xfrm>
            <a:off x="6040165" y="2193276"/>
            <a:ext cx="2745589" cy="1823174"/>
          </a:xfrm>
          <a:prstGeom prst="rect">
            <a:avLst/>
          </a:prstGeom>
        </p:spPr>
      </p:pic>
      <p:sp>
        <p:nvSpPr>
          <p:cNvPr id="20" name="TextBox 19">
            <a:extLst>
              <a:ext uri="{FF2B5EF4-FFF2-40B4-BE49-F238E27FC236}">
                <a16:creationId xmlns:a16="http://schemas.microsoft.com/office/drawing/2014/main" id="{40C5BBA7-3E79-47FB-8E1D-2F5D79138D83}"/>
              </a:ext>
            </a:extLst>
          </p:cNvPr>
          <p:cNvSpPr txBox="1"/>
          <p:nvPr/>
        </p:nvSpPr>
        <p:spPr>
          <a:xfrm>
            <a:off x="6029370" y="1731679"/>
            <a:ext cx="2756384" cy="37645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   Time to Market</a:t>
            </a:r>
          </a:p>
        </p:txBody>
      </p:sp>
      <p:pic>
        <p:nvPicPr>
          <p:cNvPr id="21" name="Picture 20">
            <a:extLst>
              <a:ext uri="{FF2B5EF4-FFF2-40B4-BE49-F238E27FC236}">
                <a16:creationId xmlns:a16="http://schemas.microsoft.com/office/drawing/2014/main" id="{8D026409-52F5-41D8-8B0A-658683848A1B}"/>
              </a:ext>
            </a:extLst>
          </p:cNvPr>
          <p:cNvPicPr>
            <a:picLocks noChangeAspect="1"/>
          </p:cNvPicPr>
          <p:nvPr/>
        </p:nvPicPr>
        <p:blipFill>
          <a:blip r:embed="rId7"/>
          <a:stretch>
            <a:fillRect/>
          </a:stretch>
        </p:blipFill>
        <p:spPr>
          <a:xfrm>
            <a:off x="9164782" y="2200623"/>
            <a:ext cx="2919845" cy="1830519"/>
          </a:xfrm>
          <a:prstGeom prst="rect">
            <a:avLst/>
          </a:prstGeom>
        </p:spPr>
      </p:pic>
      <p:pic>
        <p:nvPicPr>
          <p:cNvPr id="22" name="Picture 21">
            <a:extLst>
              <a:ext uri="{FF2B5EF4-FFF2-40B4-BE49-F238E27FC236}">
                <a16:creationId xmlns:a16="http://schemas.microsoft.com/office/drawing/2014/main" id="{9CADB6E9-BD23-4477-8016-C9C3AEDF5D2C}"/>
              </a:ext>
            </a:extLst>
          </p:cNvPr>
          <p:cNvPicPr>
            <a:picLocks noChangeAspect="1"/>
          </p:cNvPicPr>
          <p:nvPr/>
        </p:nvPicPr>
        <p:blipFill>
          <a:blip r:embed="rId8"/>
          <a:stretch>
            <a:fillRect/>
          </a:stretch>
        </p:blipFill>
        <p:spPr>
          <a:xfrm>
            <a:off x="9128143" y="4056768"/>
            <a:ext cx="2956483" cy="1918178"/>
          </a:xfrm>
          <a:prstGeom prst="rect">
            <a:avLst/>
          </a:prstGeom>
        </p:spPr>
      </p:pic>
      <p:sp>
        <p:nvSpPr>
          <p:cNvPr id="33" name="TextBox 32">
            <a:extLst>
              <a:ext uri="{FF2B5EF4-FFF2-40B4-BE49-F238E27FC236}">
                <a16:creationId xmlns:a16="http://schemas.microsoft.com/office/drawing/2014/main" id="{492C72F3-303B-4E58-8F5D-9DC29FA9FD65}"/>
              </a:ext>
            </a:extLst>
          </p:cNvPr>
          <p:cNvSpPr txBox="1"/>
          <p:nvPr/>
        </p:nvSpPr>
        <p:spPr>
          <a:xfrm>
            <a:off x="9117751" y="1751808"/>
            <a:ext cx="3333068" cy="37645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          Compliance</a:t>
            </a:r>
          </a:p>
        </p:txBody>
      </p:sp>
      <p:pic>
        <p:nvPicPr>
          <p:cNvPr id="39" name="Picture 38">
            <a:extLst>
              <a:ext uri="{FF2B5EF4-FFF2-40B4-BE49-F238E27FC236}">
                <a16:creationId xmlns:a16="http://schemas.microsoft.com/office/drawing/2014/main" id="{A9AD1181-FE32-4BF9-BE88-ABBC9137DFAE}"/>
              </a:ext>
            </a:extLst>
          </p:cNvPr>
          <p:cNvPicPr>
            <a:picLocks noChangeAspect="1"/>
          </p:cNvPicPr>
          <p:nvPr/>
        </p:nvPicPr>
        <p:blipFill>
          <a:blip r:embed="rId9"/>
          <a:stretch>
            <a:fillRect/>
          </a:stretch>
        </p:blipFill>
        <p:spPr>
          <a:xfrm>
            <a:off x="234558" y="4023795"/>
            <a:ext cx="2613632" cy="1943804"/>
          </a:xfrm>
          <a:prstGeom prst="rect">
            <a:avLst/>
          </a:prstGeom>
        </p:spPr>
      </p:pic>
      <p:pic>
        <p:nvPicPr>
          <p:cNvPr id="3" name="Picture 2">
            <a:extLst>
              <a:ext uri="{FF2B5EF4-FFF2-40B4-BE49-F238E27FC236}">
                <a16:creationId xmlns:a16="http://schemas.microsoft.com/office/drawing/2014/main" id="{EC501CC6-E011-44D0-8FA9-5F13FE0E2B6F}"/>
              </a:ext>
            </a:extLst>
          </p:cNvPr>
          <p:cNvPicPr>
            <a:picLocks noChangeAspect="1"/>
          </p:cNvPicPr>
          <p:nvPr/>
        </p:nvPicPr>
        <p:blipFill>
          <a:blip r:embed="rId10"/>
          <a:stretch>
            <a:fillRect/>
          </a:stretch>
        </p:blipFill>
        <p:spPr>
          <a:xfrm>
            <a:off x="6029371" y="4022009"/>
            <a:ext cx="2756384" cy="1918178"/>
          </a:xfrm>
          <a:prstGeom prst="rect">
            <a:avLst/>
          </a:prstGeom>
        </p:spPr>
      </p:pic>
    </p:spTree>
    <p:extLst>
      <p:ext uri="{BB962C8B-B14F-4D97-AF65-F5344CB8AC3E}">
        <p14:creationId xmlns:p14="http://schemas.microsoft.com/office/powerpoint/2010/main" val="104563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67BC-F56D-42F0-AC1C-FF0AB92D1D89}"/>
              </a:ext>
            </a:extLst>
          </p:cNvPr>
          <p:cNvSpPr>
            <a:spLocks noGrp="1"/>
          </p:cNvSpPr>
          <p:nvPr>
            <p:ph type="title"/>
          </p:nvPr>
        </p:nvSpPr>
        <p:spPr>
          <a:xfrm>
            <a:off x="204653" y="246620"/>
            <a:ext cx="11150600" cy="949881"/>
          </a:xfrm>
        </p:spPr>
        <p:txBody>
          <a:bodyPr/>
          <a:lstStyle/>
          <a:p>
            <a:r>
              <a:rPr lang="en-US" b="0" dirty="0"/>
              <a:t>Understanding </a:t>
            </a:r>
            <a:r>
              <a:rPr lang="en-US" b="0" dirty="0" err="1"/>
              <a:t>DevSecOps</a:t>
            </a:r>
            <a:r>
              <a:rPr lang="en-US" b="0" dirty="0"/>
              <a:t> Maturity</a:t>
            </a:r>
            <a:br>
              <a:rPr lang="en-US" b="0" dirty="0"/>
            </a:br>
            <a:endParaRPr lang="en-US" dirty="0"/>
          </a:p>
        </p:txBody>
      </p:sp>
      <p:sp>
        <p:nvSpPr>
          <p:cNvPr id="59" name="Rectangle 58">
            <a:extLst>
              <a:ext uri="{FF2B5EF4-FFF2-40B4-BE49-F238E27FC236}">
                <a16:creationId xmlns:a16="http://schemas.microsoft.com/office/drawing/2014/main" id="{B82D38F6-02B8-42E4-BB90-04405FF68048}"/>
              </a:ext>
            </a:extLst>
          </p:cNvPr>
          <p:cNvSpPr/>
          <p:nvPr/>
        </p:nvSpPr>
        <p:spPr>
          <a:xfrm>
            <a:off x="3594847" y="6149788"/>
            <a:ext cx="5082988" cy="376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0" name="Table 59">
            <a:extLst>
              <a:ext uri="{FF2B5EF4-FFF2-40B4-BE49-F238E27FC236}">
                <a16:creationId xmlns:a16="http://schemas.microsoft.com/office/drawing/2014/main" id="{D4824DB3-0D83-42A3-82FE-36E3A2D7931D}"/>
              </a:ext>
            </a:extLst>
          </p:cNvPr>
          <p:cNvGraphicFramePr>
            <a:graphicFrameLocks noGrp="1"/>
          </p:cNvGraphicFramePr>
          <p:nvPr>
            <p:extLst>
              <p:ext uri="{D42A27DB-BD31-4B8C-83A1-F6EECF244321}">
                <p14:modId xmlns:p14="http://schemas.microsoft.com/office/powerpoint/2010/main" val="263349093"/>
              </p:ext>
            </p:extLst>
          </p:nvPr>
        </p:nvGraphicFramePr>
        <p:xfrm>
          <a:off x="2076994" y="960475"/>
          <a:ext cx="4767104" cy="3616396"/>
        </p:xfrm>
        <a:graphic>
          <a:graphicData uri="http://schemas.openxmlformats.org/drawingml/2006/table">
            <a:tbl>
              <a:tblPr/>
              <a:tblGrid>
                <a:gridCol w="904301">
                  <a:extLst>
                    <a:ext uri="{9D8B030D-6E8A-4147-A177-3AD203B41FA5}">
                      <a16:colId xmlns:a16="http://schemas.microsoft.com/office/drawing/2014/main" val="20000"/>
                    </a:ext>
                  </a:extLst>
                </a:gridCol>
                <a:gridCol w="877556">
                  <a:extLst>
                    <a:ext uri="{9D8B030D-6E8A-4147-A177-3AD203B41FA5}">
                      <a16:colId xmlns:a16="http://schemas.microsoft.com/office/drawing/2014/main" val="20001"/>
                    </a:ext>
                  </a:extLst>
                </a:gridCol>
                <a:gridCol w="1864658">
                  <a:extLst>
                    <a:ext uri="{9D8B030D-6E8A-4147-A177-3AD203B41FA5}">
                      <a16:colId xmlns:a16="http://schemas.microsoft.com/office/drawing/2014/main" val="20002"/>
                    </a:ext>
                  </a:extLst>
                </a:gridCol>
                <a:gridCol w="1120589">
                  <a:extLst>
                    <a:ext uri="{9D8B030D-6E8A-4147-A177-3AD203B41FA5}">
                      <a16:colId xmlns:a16="http://schemas.microsoft.com/office/drawing/2014/main" val="20003"/>
                    </a:ext>
                  </a:extLst>
                </a:gridCol>
              </a:tblGrid>
              <a:tr h="475189">
                <a:tc>
                  <a:txBody>
                    <a:bodyPr/>
                    <a:lstStyle/>
                    <a:p>
                      <a:pPr algn="ctr" fontAlgn="ctr"/>
                      <a:r>
                        <a:rPr lang="en-US" sz="1200" b="1" i="0" u="none" strike="noStrike" dirty="0">
                          <a:effectLst/>
                          <a:latin typeface="Arial" panose="020B0604020202020204" pitchFamily="34" charset="0"/>
                        </a:rPr>
                        <a:t>Maturity Level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a:effectLst/>
                          <a:latin typeface="Arial" panose="020B0604020202020204" pitchFamily="34" charset="0"/>
                        </a:rPr>
                        <a:t>Stage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a:effectLst/>
                          <a:latin typeface="Arial" panose="020B0604020202020204" pitchFamily="34" charset="0"/>
                        </a:rPr>
                        <a:t>Stage Adoption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dirty="0">
                          <a:effectLst/>
                          <a:latin typeface="Arial" panose="020B0604020202020204" pitchFamily="34" charset="0"/>
                        </a:rPr>
                        <a:t>% of Adoption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extLst>
                  <a:ext uri="{0D108BD9-81ED-4DB2-BD59-A6C34878D82A}">
                    <a16:rowId xmlns:a16="http://schemas.microsoft.com/office/drawing/2014/main" val="10000"/>
                  </a:ext>
                </a:extLst>
              </a:tr>
              <a:tr h="538492">
                <a:tc>
                  <a:txBody>
                    <a:bodyPr/>
                    <a:lstStyle/>
                    <a:p>
                      <a:pPr algn="ctr" fontAlgn="ctr"/>
                      <a:r>
                        <a:rPr lang="en-US" sz="1200" b="0" i="0" u="none" strike="noStrike" dirty="0">
                          <a:effectLst/>
                          <a:latin typeface="Arial" panose="020B0604020202020204" pitchFamily="34" charset="0"/>
                        </a:rPr>
                        <a:t>Level 1 </a:t>
                      </a:r>
                    </a:p>
                    <a:p>
                      <a:pPr algn="ctr" fontAlgn="ctr"/>
                      <a:r>
                        <a:rPr lang="en-US" sz="1200" b="0" i="0" u="none" strike="noStrike" dirty="0">
                          <a:effectLst/>
                          <a:latin typeface="Arial" panose="020B0604020202020204" pitchFamily="34" charset="0"/>
                        </a:rPr>
                        <a:t>(Sit)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Initial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Yet to Start; Traditional environment and mindset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&lt;=20%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8492">
                <a:tc>
                  <a:txBody>
                    <a:bodyPr/>
                    <a:lstStyle/>
                    <a:p>
                      <a:pPr algn="ctr" fontAlgn="ctr"/>
                      <a:r>
                        <a:rPr lang="en-US" sz="1200" b="0" i="0" u="none" strike="noStrike">
                          <a:effectLst/>
                          <a:latin typeface="Arial" panose="020B0604020202020204" pitchFamily="34" charset="0"/>
                        </a:rPr>
                        <a:t>Level 2 (Crawl)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Emerging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Beginning of change and agility; Initiated</a:t>
                      </a:r>
                      <a:r>
                        <a:rPr lang="en-US" sz="1200" b="0" i="0" u="none" strike="noStrike" baseline="0" dirty="0">
                          <a:effectLst/>
                          <a:latin typeface="Arial" panose="020B0604020202020204" pitchFamily="34" charset="0"/>
                        </a:rPr>
                        <a:t> automation; </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21%-50%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8492">
                <a:tc>
                  <a:txBody>
                    <a:bodyPr/>
                    <a:lstStyle/>
                    <a:p>
                      <a:pPr algn="ctr" fontAlgn="ctr"/>
                      <a:r>
                        <a:rPr lang="en-US" sz="1200" b="0" i="0" u="none" strike="noStrike" dirty="0">
                          <a:effectLst/>
                          <a:latin typeface="Arial" panose="020B0604020202020204" pitchFamily="34" charset="0"/>
                        </a:rPr>
                        <a:t>Level 3 (Walk)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200" b="0" i="0" u="none" strike="noStrike" dirty="0">
                          <a:effectLst/>
                          <a:latin typeface="Arial" panose="020B0604020202020204" pitchFamily="34" charset="0"/>
                        </a:rPr>
                        <a:t>Practicing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91440" algn="l" fontAlgn="ctr"/>
                      <a:r>
                        <a:rPr lang="en-US" sz="1200" b="0" i="0" u="none" strike="noStrike" dirty="0">
                          <a:effectLst/>
                          <a:latin typeface="Arial" panose="020B0604020202020204" pitchFamily="34" charset="0"/>
                        </a:rPr>
                        <a:t>Started Practicing; Transformation</a:t>
                      </a:r>
                      <a:r>
                        <a:rPr lang="en-US" sz="1200" b="0" i="0" u="none" strike="noStrike" baseline="0" dirty="0">
                          <a:effectLst/>
                          <a:latin typeface="Arial" panose="020B0604020202020204" pitchFamily="34" charset="0"/>
                        </a:rPr>
                        <a:t> happening with defined process and automation</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200" b="0" i="0" u="none" strike="noStrike" dirty="0">
                          <a:effectLst/>
                          <a:latin typeface="Arial" panose="020B0604020202020204" pitchFamily="34" charset="0"/>
                        </a:rPr>
                        <a:t>51%-70%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784063">
                <a:tc>
                  <a:txBody>
                    <a:bodyPr/>
                    <a:lstStyle/>
                    <a:p>
                      <a:pPr algn="ctr" fontAlgn="ctr"/>
                      <a:r>
                        <a:rPr lang="en-US" sz="1200" b="0" i="0" u="none" strike="noStrike">
                          <a:effectLst/>
                          <a:latin typeface="Arial" panose="020B0604020202020204" pitchFamily="34" charset="0"/>
                        </a:rPr>
                        <a:t>Level 4 (Run)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Optimizing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High in Adoption ;Optimizing the existing practices</a:t>
                      </a:r>
                      <a:r>
                        <a:rPr lang="en-US" sz="1200" b="0" i="0" u="none" strike="noStrike" baseline="0" dirty="0">
                          <a:effectLst/>
                          <a:latin typeface="Arial" panose="020B0604020202020204" pitchFamily="34" charset="0"/>
                        </a:rPr>
                        <a:t> and following Continuous improvement</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71%-90%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38492">
                <a:tc>
                  <a:txBody>
                    <a:bodyPr/>
                    <a:lstStyle/>
                    <a:p>
                      <a:pPr algn="ctr" fontAlgn="ctr"/>
                      <a:r>
                        <a:rPr lang="en-US" sz="1200" b="0" i="0" u="none" strike="noStrike" dirty="0">
                          <a:effectLst/>
                          <a:latin typeface="Arial" panose="020B0604020202020204" pitchFamily="34" charset="0"/>
                        </a:rPr>
                        <a:t>Level 5 </a:t>
                      </a:r>
                    </a:p>
                    <a:p>
                      <a:pPr algn="ctr" fontAlgn="ctr"/>
                      <a:r>
                        <a:rPr lang="en-US" sz="1200" b="0" i="0" u="none" strike="noStrike" dirty="0">
                          <a:effectLst/>
                          <a:latin typeface="Arial" panose="020B0604020202020204" pitchFamily="34" charset="0"/>
                        </a:rPr>
                        <a:t>(Fly)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Leading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Being a leader in adoption;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&gt;90%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1" name="Rectangle 60">
            <a:extLst>
              <a:ext uri="{FF2B5EF4-FFF2-40B4-BE49-F238E27FC236}">
                <a16:creationId xmlns:a16="http://schemas.microsoft.com/office/drawing/2014/main" id="{DD3E522B-0D35-44C3-B1DE-95BADF138AF8}"/>
              </a:ext>
            </a:extLst>
          </p:cNvPr>
          <p:cNvSpPr/>
          <p:nvPr/>
        </p:nvSpPr>
        <p:spPr>
          <a:xfrm>
            <a:off x="3693459" y="5340386"/>
            <a:ext cx="4343210" cy="1039794"/>
          </a:xfrm>
          <a:prstGeom prst="rect">
            <a:avLst/>
          </a:prstGeom>
          <a:solidFill>
            <a:schemeClr val="accent1">
              <a:lumMod val="20000"/>
              <a:lumOff val="80000"/>
              <a:alpha val="71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09145B71-DD61-4005-86E6-E295FCE4809A}"/>
              </a:ext>
            </a:extLst>
          </p:cNvPr>
          <p:cNvSpPr txBox="1"/>
          <p:nvPr/>
        </p:nvSpPr>
        <p:spPr>
          <a:xfrm>
            <a:off x="4952488" y="6380180"/>
            <a:ext cx="1801906" cy="246221"/>
          </a:xfrm>
          <a:prstGeom prst="rect">
            <a:avLst/>
          </a:prstGeom>
          <a:noFill/>
        </p:spPr>
        <p:txBody>
          <a:bodyPr wrap="square" rtlCol="0">
            <a:spAutoFit/>
          </a:bodyPr>
          <a:lstStyle/>
          <a:p>
            <a:r>
              <a:rPr lang="en-US" sz="1000" i="1" dirty="0">
                <a:latin typeface="+mn-lt"/>
              </a:rPr>
              <a:t>1- Low &amp; 5-High Maturity</a:t>
            </a:r>
          </a:p>
        </p:txBody>
      </p:sp>
      <p:grpSp>
        <p:nvGrpSpPr>
          <p:cNvPr id="63" name="Group 62">
            <a:extLst>
              <a:ext uri="{FF2B5EF4-FFF2-40B4-BE49-F238E27FC236}">
                <a16:creationId xmlns:a16="http://schemas.microsoft.com/office/drawing/2014/main" id="{D68E156E-5806-4AB7-BCA4-7D18F01A0996}"/>
              </a:ext>
            </a:extLst>
          </p:cNvPr>
          <p:cNvGrpSpPr/>
          <p:nvPr/>
        </p:nvGrpSpPr>
        <p:grpSpPr>
          <a:xfrm>
            <a:off x="3924633" y="5516669"/>
            <a:ext cx="3857615" cy="863511"/>
            <a:chOff x="3251397" y="5402818"/>
            <a:chExt cx="4401738" cy="977362"/>
          </a:xfrm>
        </p:grpSpPr>
        <p:pic>
          <p:nvPicPr>
            <p:cNvPr id="64" name="Picture 63">
              <a:extLst>
                <a:ext uri="{FF2B5EF4-FFF2-40B4-BE49-F238E27FC236}">
                  <a16:creationId xmlns:a16="http://schemas.microsoft.com/office/drawing/2014/main" id="{0B489BDE-0E36-482A-A4F9-23DC5F170820}"/>
                </a:ext>
              </a:extLst>
            </p:cNvPr>
            <p:cNvPicPr>
              <a:picLocks noChangeAspect="1"/>
            </p:cNvPicPr>
            <p:nvPr/>
          </p:nvPicPr>
          <p:blipFill>
            <a:blip r:embed="rId2"/>
            <a:stretch>
              <a:fillRect/>
            </a:stretch>
          </p:blipFill>
          <p:spPr>
            <a:xfrm>
              <a:off x="3406886" y="5402818"/>
              <a:ext cx="463160" cy="585605"/>
            </a:xfrm>
            <a:prstGeom prst="rect">
              <a:avLst/>
            </a:prstGeom>
          </p:spPr>
        </p:pic>
        <p:pic>
          <p:nvPicPr>
            <p:cNvPr id="65" name="Picture 64">
              <a:extLst>
                <a:ext uri="{FF2B5EF4-FFF2-40B4-BE49-F238E27FC236}">
                  <a16:creationId xmlns:a16="http://schemas.microsoft.com/office/drawing/2014/main" id="{EADB8CCA-9A6A-4AAC-8EAD-05CE71B9EBD3}"/>
                </a:ext>
              </a:extLst>
            </p:cNvPr>
            <p:cNvPicPr>
              <a:picLocks noChangeAspect="1"/>
            </p:cNvPicPr>
            <p:nvPr/>
          </p:nvPicPr>
          <p:blipFill>
            <a:blip r:embed="rId3"/>
            <a:stretch>
              <a:fillRect/>
            </a:stretch>
          </p:blipFill>
          <p:spPr>
            <a:xfrm>
              <a:off x="4207841" y="5447739"/>
              <a:ext cx="714904" cy="540684"/>
            </a:xfrm>
            <a:prstGeom prst="rect">
              <a:avLst/>
            </a:prstGeom>
          </p:spPr>
        </p:pic>
        <p:pic>
          <p:nvPicPr>
            <p:cNvPr id="66" name="Picture 65">
              <a:extLst>
                <a:ext uri="{FF2B5EF4-FFF2-40B4-BE49-F238E27FC236}">
                  <a16:creationId xmlns:a16="http://schemas.microsoft.com/office/drawing/2014/main" id="{74F4EAE0-4DB6-4083-A846-3C0EBC1FA31A}"/>
                </a:ext>
              </a:extLst>
            </p:cNvPr>
            <p:cNvPicPr>
              <a:picLocks noChangeAspect="1"/>
            </p:cNvPicPr>
            <p:nvPr/>
          </p:nvPicPr>
          <p:blipFill>
            <a:blip r:embed="rId4"/>
            <a:stretch>
              <a:fillRect/>
            </a:stretch>
          </p:blipFill>
          <p:spPr>
            <a:xfrm>
              <a:off x="5301432" y="5430804"/>
              <a:ext cx="380240" cy="550196"/>
            </a:xfrm>
            <a:prstGeom prst="rect">
              <a:avLst/>
            </a:prstGeom>
          </p:spPr>
        </p:pic>
        <p:pic>
          <p:nvPicPr>
            <p:cNvPr id="67" name="Picture 66">
              <a:extLst>
                <a:ext uri="{FF2B5EF4-FFF2-40B4-BE49-F238E27FC236}">
                  <a16:creationId xmlns:a16="http://schemas.microsoft.com/office/drawing/2014/main" id="{D754748F-DD98-4234-BFB9-22DD32DE90C5}"/>
                </a:ext>
              </a:extLst>
            </p:cNvPr>
            <p:cNvPicPr>
              <a:picLocks noChangeAspect="1"/>
            </p:cNvPicPr>
            <p:nvPr/>
          </p:nvPicPr>
          <p:blipFill>
            <a:blip r:embed="rId5"/>
            <a:stretch>
              <a:fillRect/>
            </a:stretch>
          </p:blipFill>
          <p:spPr>
            <a:xfrm>
              <a:off x="6047782" y="5447739"/>
              <a:ext cx="545106" cy="568979"/>
            </a:xfrm>
            <a:prstGeom prst="rect">
              <a:avLst/>
            </a:prstGeom>
          </p:spPr>
        </p:pic>
        <p:pic>
          <p:nvPicPr>
            <p:cNvPr id="68" name="Picture 67">
              <a:extLst>
                <a:ext uri="{FF2B5EF4-FFF2-40B4-BE49-F238E27FC236}">
                  <a16:creationId xmlns:a16="http://schemas.microsoft.com/office/drawing/2014/main" id="{57A037D5-517C-4FDF-91A2-F62D7CCDD3F7}"/>
                </a:ext>
              </a:extLst>
            </p:cNvPr>
            <p:cNvPicPr>
              <a:picLocks noChangeAspect="1"/>
            </p:cNvPicPr>
            <p:nvPr/>
          </p:nvPicPr>
          <p:blipFill>
            <a:blip r:embed="rId6"/>
            <a:stretch>
              <a:fillRect/>
            </a:stretch>
          </p:blipFill>
          <p:spPr>
            <a:xfrm>
              <a:off x="6934420" y="5429809"/>
              <a:ext cx="669700" cy="579064"/>
            </a:xfrm>
            <a:prstGeom prst="rect">
              <a:avLst/>
            </a:prstGeom>
          </p:spPr>
        </p:pic>
        <p:sp>
          <p:nvSpPr>
            <p:cNvPr id="69" name="TextBox 68">
              <a:extLst>
                <a:ext uri="{FF2B5EF4-FFF2-40B4-BE49-F238E27FC236}">
                  <a16:creationId xmlns:a16="http://schemas.microsoft.com/office/drawing/2014/main" id="{45A577A5-9BB0-4C1A-B021-17D12E17910B}"/>
                </a:ext>
              </a:extLst>
            </p:cNvPr>
            <p:cNvSpPr txBox="1"/>
            <p:nvPr/>
          </p:nvSpPr>
          <p:spPr>
            <a:xfrm>
              <a:off x="3251397" y="5907448"/>
              <a:ext cx="800872" cy="461665"/>
            </a:xfrm>
            <a:prstGeom prst="rect">
              <a:avLst/>
            </a:prstGeom>
            <a:noFill/>
          </p:spPr>
          <p:txBody>
            <a:bodyPr wrap="square" rtlCol="0">
              <a:spAutoFit/>
            </a:bodyPr>
            <a:lstStyle/>
            <a:p>
              <a:pPr algn="ctr"/>
              <a:r>
                <a:rPr lang="en-US" sz="1200" dirty="0"/>
                <a:t>Sit</a:t>
              </a:r>
            </a:p>
            <a:p>
              <a:pPr algn="ctr"/>
              <a:r>
                <a:rPr lang="en-US" sz="1200" dirty="0"/>
                <a:t>Level 1</a:t>
              </a:r>
            </a:p>
          </p:txBody>
        </p:sp>
        <p:sp>
          <p:nvSpPr>
            <p:cNvPr id="70" name="TextBox 69">
              <a:extLst>
                <a:ext uri="{FF2B5EF4-FFF2-40B4-BE49-F238E27FC236}">
                  <a16:creationId xmlns:a16="http://schemas.microsoft.com/office/drawing/2014/main" id="{50979A4A-A5CF-4CCA-AF8F-4B3D509E32CE}"/>
                </a:ext>
              </a:extLst>
            </p:cNvPr>
            <p:cNvSpPr txBox="1"/>
            <p:nvPr/>
          </p:nvSpPr>
          <p:spPr>
            <a:xfrm>
              <a:off x="4174898" y="5918515"/>
              <a:ext cx="800872" cy="461665"/>
            </a:xfrm>
            <a:prstGeom prst="rect">
              <a:avLst/>
            </a:prstGeom>
            <a:noFill/>
          </p:spPr>
          <p:txBody>
            <a:bodyPr wrap="square" rtlCol="0">
              <a:spAutoFit/>
            </a:bodyPr>
            <a:lstStyle/>
            <a:p>
              <a:pPr algn="ctr"/>
              <a:r>
                <a:rPr lang="en-US" sz="1200" dirty="0"/>
                <a:t>Crawl</a:t>
              </a:r>
            </a:p>
            <a:p>
              <a:pPr algn="ctr"/>
              <a:r>
                <a:rPr lang="en-US" sz="1200" dirty="0"/>
                <a:t>Level 2</a:t>
              </a:r>
            </a:p>
          </p:txBody>
        </p:sp>
        <p:sp>
          <p:nvSpPr>
            <p:cNvPr id="71" name="TextBox 70">
              <a:extLst>
                <a:ext uri="{FF2B5EF4-FFF2-40B4-BE49-F238E27FC236}">
                  <a16:creationId xmlns:a16="http://schemas.microsoft.com/office/drawing/2014/main" id="{88DBC24D-F7BF-4BCE-BE3A-F42F5F41BF42}"/>
                </a:ext>
              </a:extLst>
            </p:cNvPr>
            <p:cNvSpPr txBox="1"/>
            <p:nvPr/>
          </p:nvSpPr>
          <p:spPr>
            <a:xfrm>
              <a:off x="5052704" y="5918515"/>
              <a:ext cx="800872" cy="461665"/>
            </a:xfrm>
            <a:prstGeom prst="rect">
              <a:avLst/>
            </a:prstGeom>
            <a:noFill/>
          </p:spPr>
          <p:txBody>
            <a:bodyPr wrap="square" rtlCol="0">
              <a:spAutoFit/>
            </a:bodyPr>
            <a:lstStyle/>
            <a:p>
              <a:pPr algn="ctr"/>
              <a:r>
                <a:rPr lang="en-US" sz="1200" dirty="0"/>
                <a:t>Walk</a:t>
              </a:r>
            </a:p>
            <a:p>
              <a:pPr algn="ctr"/>
              <a:r>
                <a:rPr lang="en-US" sz="1200" dirty="0"/>
                <a:t>Level 3</a:t>
              </a:r>
            </a:p>
          </p:txBody>
        </p:sp>
        <p:sp>
          <p:nvSpPr>
            <p:cNvPr id="72" name="TextBox 71">
              <a:extLst>
                <a:ext uri="{FF2B5EF4-FFF2-40B4-BE49-F238E27FC236}">
                  <a16:creationId xmlns:a16="http://schemas.microsoft.com/office/drawing/2014/main" id="{861A322D-2600-4C66-A55F-2ABBA412CD7E}"/>
                </a:ext>
              </a:extLst>
            </p:cNvPr>
            <p:cNvSpPr txBox="1"/>
            <p:nvPr/>
          </p:nvSpPr>
          <p:spPr>
            <a:xfrm>
              <a:off x="5871503" y="5918515"/>
              <a:ext cx="800872" cy="461665"/>
            </a:xfrm>
            <a:prstGeom prst="rect">
              <a:avLst/>
            </a:prstGeom>
            <a:noFill/>
          </p:spPr>
          <p:txBody>
            <a:bodyPr wrap="square" rtlCol="0">
              <a:spAutoFit/>
            </a:bodyPr>
            <a:lstStyle/>
            <a:p>
              <a:pPr algn="ctr"/>
              <a:r>
                <a:rPr lang="en-US" sz="1200" dirty="0"/>
                <a:t>Run</a:t>
              </a:r>
            </a:p>
            <a:p>
              <a:pPr algn="ctr"/>
              <a:r>
                <a:rPr lang="en-US" sz="1200" dirty="0"/>
                <a:t>Level 4</a:t>
              </a:r>
            </a:p>
          </p:txBody>
        </p:sp>
        <p:sp>
          <p:nvSpPr>
            <p:cNvPr id="73" name="TextBox 72">
              <a:extLst>
                <a:ext uri="{FF2B5EF4-FFF2-40B4-BE49-F238E27FC236}">
                  <a16:creationId xmlns:a16="http://schemas.microsoft.com/office/drawing/2014/main" id="{1CF2B022-85D6-441D-8304-856B28123CC9}"/>
                </a:ext>
              </a:extLst>
            </p:cNvPr>
            <p:cNvSpPr txBox="1"/>
            <p:nvPr/>
          </p:nvSpPr>
          <p:spPr>
            <a:xfrm>
              <a:off x="6852263" y="5907447"/>
              <a:ext cx="800872" cy="461665"/>
            </a:xfrm>
            <a:prstGeom prst="rect">
              <a:avLst/>
            </a:prstGeom>
            <a:noFill/>
          </p:spPr>
          <p:txBody>
            <a:bodyPr wrap="square" rtlCol="0">
              <a:spAutoFit/>
            </a:bodyPr>
            <a:lstStyle/>
            <a:p>
              <a:pPr algn="ctr"/>
              <a:r>
                <a:rPr lang="en-US" sz="1200" dirty="0"/>
                <a:t>Fly</a:t>
              </a:r>
            </a:p>
            <a:p>
              <a:pPr algn="ctr"/>
              <a:r>
                <a:rPr lang="en-US" sz="1200" dirty="0"/>
                <a:t>Level 5</a:t>
              </a:r>
            </a:p>
          </p:txBody>
        </p:sp>
      </p:grpSp>
      <p:sp>
        <p:nvSpPr>
          <p:cNvPr id="74" name="TextBox 73">
            <a:extLst>
              <a:ext uri="{FF2B5EF4-FFF2-40B4-BE49-F238E27FC236}">
                <a16:creationId xmlns:a16="http://schemas.microsoft.com/office/drawing/2014/main" id="{00A5108A-2E79-453D-95E7-93C0D2C682E5}"/>
              </a:ext>
            </a:extLst>
          </p:cNvPr>
          <p:cNvSpPr txBox="1"/>
          <p:nvPr/>
        </p:nvSpPr>
        <p:spPr>
          <a:xfrm>
            <a:off x="5119745" y="5051516"/>
            <a:ext cx="1298753" cy="307777"/>
          </a:xfrm>
          <a:prstGeom prst="rect">
            <a:avLst/>
          </a:prstGeom>
          <a:noFill/>
        </p:spPr>
        <p:txBody>
          <a:bodyPr wrap="none" rtlCol="0">
            <a:spAutoFit/>
          </a:bodyPr>
          <a:lstStyle/>
          <a:p>
            <a:r>
              <a:rPr lang="en-US" sz="1400" dirty="0"/>
              <a:t>Maturity Level</a:t>
            </a:r>
          </a:p>
        </p:txBody>
      </p:sp>
      <p:pic>
        <p:nvPicPr>
          <p:cNvPr id="75" name="Picture 74">
            <a:extLst>
              <a:ext uri="{FF2B5EF4-FFF2-40B4-BE49-F238E27FC236}">
                <a16:creationId xmlns:a16="http://schemas.microsoft.com/office/drawing/2014/main" id="{A1A0E7F5-53B9-406F-BDF6-47EC5B03E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6669" y="659380"/>
            <a:ext cx="3445321" cy="3597848"/>
          </a:xfrm>
          <a:prstGeom prst="rect">
            <a:avLst/>
          </a:prstGeom>
        </p:spPr>
      </p:pic>
      <p:sp>
        <p:nvSpPr>
          <p:cNvPr id="76" name="Rectangle 75">
            <a:extLst>
              <a:ext uri="{FF2B5EF4-FFF2-40B4-BE49-F238E27FC236}">
                <a16:creationId xmlns:a16="http://schemas.microsoft.com/office/drawing/2014/main" id="{84AD04AA-31A1-4724-90E3-A0E97CD0C19C}"/>
              </a:ext>
            </a:extLst>
          </p:cNvPr>
          <p:cNvSpPr/>
          <p:nvPr/>
        </p:nvSpPr>
        <p:spPr>
          <a:xfrm>
            <a:off x="2361454" y="4680635"/>
            <a:ext cx="405489" cy="2159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4BDC1994-5DEC-41B5-A062-3F59A4E6E051}"/>
              </a:ext>
            </a:extLst>
          </p:cNvPr>
          <p:cNvSpPr txBox="1"/>
          <p:nvPr/>
        </p:nvSpPr>
        <p:spPr>
          <a:xfrm>
            <a:off x="2766943" y="4643674"/>
            <a:ext cx="4460391" cy="307777"/>
          </a:xfrm>
          <a:prstGeom prst="rect">
            <a:avLst/>
          </a:prstGeom>
          <a:noFill/>
        </p:spPr>
        <p:txBody>
          <a:bodyPr wrap="square" rtlCol="0">
            <a:spAutoFit/>
          </a:bodyPr>
          <a:lstStyle/>
          <a:p>
            <a:r>
              <a:rPr lang="en-US" sz="1400" dirty="0"/>
              <a:t>Recommended minimal level for DSO Adoption</a:t>
            </a:r>
          </a:p>
        </p:txBody>
      </p:sp>
      <p:pic>
        <p:nvPicPr>
          <p:cNvPr id="78" name="Picture 77">
            <a:extLst>
              <a:ext uri="{FF2B5EF4-FFF2-40B4-BE49-F238E27FC236}">
                <a16:creationId xmlns:a16="http://schemas.microsoft.com/office/drawing/2014/main" id="{902AA12B-B4D0-4274-BD0B-89D5F468698D}"/>
              </a:ext>
            </a:extLst>
          </p:cNvPr>
          <p:cNvPicPr>
            <a:picLocks noChangeAspect="1"/>
          </p:cNvPicPr>
          <p:nvPr/>
        </p:nvPicPr>
        <p:blipFill>
          <a:blip r:embed="rId8"/>
          <a:stretch>
            <a:fillRect/>
          </a:stretch>
        </p:blipFill>
        <p:spPr>
          <a:xfrm>
            <a:off x="8172938" y="4010299"/>
            <a:ext cx="3054742" cy="2369882"/>
          </a:xfrm>
          <a:prstGeom prst="rect">
            <a:avLst/>
          </a:prstGeom>
        </p:spPr>
      </p:pic>
    </p:spTree>
    <p:extLst>
      <p:ext uri="{BB962C8B-B14F-4D97-AF65-F5344CB8AC3E}">
        <p14:creationId xmlns:p14="http://schemas.microsoft.com/office/powerpoint/2010/main" val="2788139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C0DC-9FE4-4928-95A1-C12C76850FA2}"/>
              </a:ext>
            </a:extLst>
          </p:cNvPr>
          <p:cNvSpPr>
            <a:spLocks noGrp="1"/>
          </p:cNvSpPr>
          <p:nvPr>
            <p:ph type="title"/>
          </p:nvPr>
        </p:nvSpPr>
        <p:spPr>
          <a:xfrm>
            <a:off x="130347" y="257637"/>
            <a:ext cx="11150600" cy="623712"/>
          </a:xfrm>
        </p:spPr>
        <p:txBody>
          <a:bodyPr/>
          <a:lstStyle/>
          <a:p>
            <a:r>
              <a:rPr lang="en-US" dirty="0"/>
              <a:t>Assessment Process</a:t>
            </a:r>
          </a:p>
        </p:txBody>
      </p:sp>
      <p:sp>
        <p:nvSpPr>
          <p:cNvPr id="3" name="Rectangle 2">
            <a:extLst>
              <a:ext uri="{FF2B5EF4-FFF2-40B4-BE49-F238E27FC236}">
                <a16:creationId xmlns:a16="http://schemas.microsoft.com/office/drawing/2014/main" id="{3CAED5BA-C776-449D-A3C1-F6753F036E03}"/>
              </a:ext>
            </a:extLst>
          </p:cNvPr>
          <p:cNvSpPr/>
          <p:nvPr/>
        </p:nvSpPr>
        <p:spPr>
          <a:xfrm>
            <a:off x="391391" y="881349"/>
            <a:ext cx="11409218" cy="3970318"/>
          </a:xfrm>
          <a:prstGeom prst="rect">
            <a:avLst/>
          </a:prstGeom>
        </p:spPr>
        <p:txBody>
          <a:bodyPr wrap="square">
            <a:spAutoFit/>
          </a:bodyPr>
          <a:lstStyle/>
          <a:p>
            <a:endParaRPr lang="en-US" b="1"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rPr>
              <a:t>DevSecOps Assessment Process Flow (Swimlane)</a:t>
            </a:r>
          </a:p>
          <a:p>
            <a:endParaRPr lang="en-US" dirty="0"/>
          </a:p>
          <a:p>
            <a:r>
              <a:rPr lang="en-US" dirty="0">
                <a:solidFill>
                  <a:srgbClr val="1F497D"/>
                </a:solidFill>
                <a:latin typeface="Calibri" panose="020F0502020204030204" pitchFamily="34" charset="0"/>
              </a:rPr>
              <a:t>Please refer to the attached PDF.</a:t>
            </a: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ea typeface="Calibri" panose="020F0502020204030204" pitchFamily="34" charset="0"/>
              </a:rPr>
              <a:t>GSEP Process for Dashboard Access</a:t>
            </a:r>
          </a:p>
          <a:p>
            <a:endParaRPr lang="en-US" dirty="0">
              <a:solidFill>
                <a:srgbClr val="1F497D"/>
              </a:solidFill>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Please use the </a:t>
            </a:r>
            <a:r>
              <a:rPr lang="en-US" dirty="0">
                <a:solidFill>
                  <a:srgbClr val="1F497D"/>
                </a:solidFill>
                <a:latin typeface="Calibri" panose="020F0502020204030204" pitchFamily="34" charset="0"/>
                <a:ea typeface="Calibri" panose="020F0502020204030204" pitchFamily="34" charset="0"/>
                <a:hlinkClick r:id="rId4"/>
              </a:rPr>
              <a:t>link</a:t>
            </a:r>
            <a:r>
              <a:rPr lang="en-US" dirty="0">
                <a:solidFill>
                  <a:srgbClr val="1F497D"/>
                </a:solidFill>
                <a:latin typeface="Calibri" panose="020F0502020204030204" pitchFamily="34" charset="0"/>
                <a:ea typeface="Calibri" panose="020F0502020204030204" pitchFamily="34" charset="0"/>
              </a:rPr>
              <a:t> to get access to the assessment dashboard. This is an auto approval process. Please select the first option for Business Stakeholder group. </a:t>
            </a:r>
            <a:endParaRPr lang="en-US" dirty="0">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Try to access this </a:t>
            </a:r>
            <a:r>
              <a:rPr lang="en-US" dirty="0">
                <a:solidFill>
                  <a:srgbClr val="1F497D"/>
                </a:solidFill>
                <a:latin typeface="Calibri" panose="020F0502020204030204" pitchFamily="34" charset="0"/>
                <a:ea typeface="Calibri" panose="020F0502020204030204" pitchFamily="34" charset="0"/>
                <a:hlinkClick r:id="rId5"/>
              </a:rPr>
              <a:t>Dashboard Link </a:t>
            </a:r>
            <a:r>
              <a:rPr lang="en-US" dirty="0">
                <a:solidFill>
                  <a:srgbClr val="1F497D"/>
                </a:solidFill>
                <a:latin typeface="Calibri" panose="020F0502020204030204" pitchFamily="34" charset="0"/>
                <a:ea typeface="Calibri" panose="020F0502020204030204" pitchFamily="34" charset="0"/>
              </a:rPr>
              <a:t>after few minutes.</a:t>
            </a:r>
            <a:endParaRPr lang="en-US" dirty="0">
              <a:latin typeface="Calibri" panose="020F0502020204030204" pitchFamily="34" charset="0"/>
              <a:ea typeface="Calibri" panose="020F0502020204030204" pitchFamily="34" charset="0"/>
            </a:endParaRPr>
          </a:p>
        </p:txBody>
      </p:sp>
      <p:sp>
        <p:nvSpPr>
          <p:cNvPr id="16" name="Rectangle 14">
            <a:extLst>
              <a:ext uri="{FF2B5EF4-FFF2-40B4-BE49-F238E27FC236}">
                <a16:creationId xmlns:a16="http://schemas.microsoft.com/office/drawing/2014/main" id="{32091B8A-AE8F-40E0-A33A-3AC338913148}"/>
              </a:ext>
            </a:extLst>
          </p:cNvPr>
          <p:cNvSpPr>
            <a:spLocks noChangeArrowheads="1"/>
          </p:cNvSpPr>
          <p:nvPr/>
        </p:nvSpPr>
        <p:spPr bwMode="auto">
          <a:xfrm>
            <a:off x="130347" y="424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Object 16">
            <a:extLst>
              <a:ext uri="{FF2B5EF4-FFF2-40B4-BE49-F238E27FC236}">
                <a16:creationId xmlns:a16="http://schemas.microsoft.com/office/drawing/2014/main" id="{073B3B61-A369-4A4D-A109-D0E5A4743FC3}"/>
              </a:ext>
            </a:extLst>
          </p:cNvPr>
          <p:cNvGraphicFramePr>
            <a:graphicFrameLocks noChangeAspect="1"/>
          </p:cNvGraphicFramePr>
          <p:nvPr>
            <p:extLst>
              <p:ext uri="{D42A27DB-BD31-4B8C-83A1-F6EECF244321}">
                <p14:modId xmlns:p14="http://schemas.microsoft.com/office/powerpoint/2010/main" val="607327525"/>
              </p:ext>
            </p:extLst>
          </p:nvPr>
        </p:nvGraphicFramePr>
        <p:xfrm>
          <a:off x="4383088" y="1812925"/>
          <a:ext cx="577850" cy="1333500"/>
        </p:xfrm>
        <a:graphic>
          <a:graphicData uri="http://schemas.openxmlformats.org/presentationml/2006/ole">
            <mc:AlternateContent xmlns:mc="http://schemas.openxmlformats.org/markup-compatibility/2006">
              <mc:Choice xmlns:v="urn:schemas-microsoft-com:vml" Requires="v">
                <p:oleObj spid="_x0000_s18466" name="Acrobat Document" showAsIcon="1" r:id="rId6" imgW="380880" imgH="806400" progId="AcroExch.Document.DC">
                  <p:embed/>
                </p:oleObj>
              </mc:Choice>
              <mc:Fallback>
                <p:oleObj name="Acrobat Document" showAsIcon="1" r:id="rId6" imgW="380880" imgH="806400" progId="AcroExch.Document.DC">
                  <p:embed/>
                  <p:pic>
                    <p:nvPicPr>
                      <p:cNvPr id="0" name="Object 13"/>
                      <p:cNvPicPr>
                        <a:picLocks noChangeAspect="1" noChangeArrowheads="1"/>
                      </p:cNvPicPr>
                      <p:nvPr/>
                    </p:nvPicPr>
                    <p:blipFill>
                      <a:blip r:embed="rId7"/>
                      <a:srcRect/>
                      <a:stretch>
                        <a:fillRect/>
                      </a:stretch>
                    </p:blipFill>
                    <p:spPr bwMode="auto">
                      <a:xfrm>
                        <a:off x="4383088" y="1812925"/>
                        <a:ext cx="577850" cy="1333500"/>
                      </a:xfrm>
                      <a:prstGeom prst="rect">
                        <a:avLst/>
                      </a:prstGeom>
                      <a:noFill/>
                    </p:spPr>
                  </p:pic>
                </p:oleObj>
              </mc:Fallback>
            </mc:AlternateContent>
          </a:graphicData>
        </a:graphic>
      </p:graphicFrame>
    </p:spTree>
    <p:extLst>
      <p:ext uri="{BB962C8B-B14F-4D97-AF65-F5344CB8AC3E}">
        <p14:creationId xmlns:p14="http://schemas.microsoft.com/office/powerpoint/2010/main" val="2767276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ED16-930D-45E5-8932-E4596661740D}"/>
              </a:ext>
            </a:extLst>
          </p:cNvPr>
          <p:cNvSpPr>
            <a:spLocks noGrp="1"/>
          </p:cNvSpPr>
          <p:nvPr>
            <p:ph type="title"/>
          </p:nvPr>
        </p:nvSpPr>
        <p:spPr>
          <a:xfrm>
            <a:off x="363538" y="2603741"/>
            <a:ext cx="11150600" cy="920336"/>
          </a:xfrm>
        </p:spPr>
        <p:txBody>
          <a:bodyPr/>
          <a:lstStyle/>
          <a:p>
            <a:pPr algn="ctr"/>
            <a:r>
              <a:rPr lang="en-US" sz="4000" dirty="0"/>
              <a:t>2023 DSO progress</a:t>
            </a:r>
          </a:p>
        </p:txBody>
      </p:sp>
    </p:spTree>
    <p:extLst>
      <p:ext uri="{BB962C8B-B14F-4D97-AF65-F5344CB8AC3E}">
        <p14:creationId xmlns:p14="http://schemas.microsoft.com/office/powerpoint/2010/main" val="31358718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1.xml><?xml version="1.0" encoding="utf-8"?>
<p:tagLst xmlns:a="http://schemas.openxmlformats.org/drawingml/2006/main" xmlns:r="http://schemas.openxmlformats.org/officeDocument/2006/relationships" xmlns:p="http://schemas.openxmlformats.org/presentationml/2006/main">
  <p:tag name="SHAPENAME" val="5. Source"/>
</p:tagLst>
</file>

<file path=ppt/tags/tag1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SHAPENAME" val="5. Source"/>
</p:tagLst>
</file>

<file path=ppt/tags/tag10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5. Source"/>
</p:tagLst>
</file>

<file path=ppt/tags/tag1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9.xml><?xml version="1.0" encoding="utf-8"?>
<p:tagLst xmlns:a="http://schemas.openxmlformats.org/drawingml/2006/main" xmlns:r="http://schemas.openxmlformats.org/officeDocument/2006/relationships" xmlns:p="http://schemas.openxmlformats.org/presentationml/2006/main">
  <p:tag name="SHAPENAME" val="5. Source"/>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6.xml><?xml version="1.0" encoding="utf-8"?>
<p:tagLst xmlns:a="http://schemas.openxmlformats.org/drawingml/2006/main" xmlns:r="http://schemas.openxmlformats.org/officeDocument/2006/relationships" xmlns:p="http://schemas.openxmlformats.org/presentationml/2006/main">
  <p:tag name="SHAPENAME" val="5. Source"/>
</p:tagLst>
</file>

<file path=ppt/tags/tag1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xml><?xml version="1.0" encoding="utf-8"?>
<p:tagLst xmlns:a="http://schemas.openxmlformats.org/drawingml/2006/main" xmlns:r="http://schemas.openxmlformats.org/officeDocument/2006/relationships" xmlns:p="http://schemas.openxmlformats.org/presentationml/2006/main">
  <p:tag name="SHAPENAME" val="5. Source"/>
</p:tagLst>
</file>

<file path=ppt/tags/tag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xml><?xml version="1.0" encoding="utf-8"?>
<p:tagLst xmlns:a="http://schemas.openxmlformats.org/drawingml/2006/main" xmlns:r="http://schemas.openxmlformats.org/officeDocument/2006/relationships" xmlns:p="http://schemas.openxmlformats.org/presentationml/2006/main">
  <p:tag name="SHAPENAME" val="4. Footnote"/>
</p:tagLst>
</file>

<file path=ppt/tags/tag3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1.xml><?xml version="1.0" encoding="utf-8"?>
<p:tagLst xmlns:a="http://schemas.openxmlformats.org/drawingml/2006/main" xmlns:r="http://schemas.openxmlformats.org/officeDocument/2006/relationships" xmlns:p="http://schemas.openxmlformats.org/presentationml/2006/main">
  <p:tag name="SHAPENAME" val="Subtitle"/>
</p:tagLst>
</file>

<file path=ppt/tags/tag32.xml><?xml version="1.0" encoding="utf-8"?>
<p:tagLst xmlns:a="http://schemas.openxmlformats.org/drawingml/2006/main" xmlns:r="http://schemas.openxmlformats.org/officeDocument/2006/relationships" xmlns:p="http://schemas.openxmlformats.org/presentationml/2006/main">
  <p:tag name="SHAPENAME" val="Titl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xml><?xml version="1.0" encoding="utf-8"?>
<p:tagLst xmlns:a="http://schemas.openxmlformats.org/drawingml/2006/main" xmlns:r="http://schemas.openxmlformats.org/officeDocument/2006/relationships" xmlns:p="http://schemas.openxmlformats.org/presentationml/2006/main">
  <p:tag name="SHAPENAME" val="5. Source"/>
</p:tagLst>
</file>

<file path=ppt/tags/tag3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xml><?xml version="1.0" encoding="utf-8"?>
<p:tagLst xmlns:a="http://schemas.openxmlformats.org/drawingml/2006/main" xmlns:r="http://schemas.openxmlformats.org/officeDocument/2006/relationships" xmlns:p="http://schemas.openxmlformats.org/presentationml/2006/main">
  <p:tag name="SHAPENAME" val="5. Source"/>
</p:tagLst>
</file>

<file path=ppt/tags/tag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5. Source"/>
</p:tagLst>
</file>

<file path=ppt/tags/tag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5. Source"/>
</p:tagLst>
</file>

<file path=ppt/tags/tag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6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79.xml><?xml version="1.0" encoding="utf-8"?>
<p:tagLst xmlns:a="http://schemas.openxmlformats.org/drawingml/2006/main" xmlns:r="http://schemas.openxmlformats.org/officeDocument/2006/relationships" xmlns:p="http://schemas.openxmlformats.org/presentationml/2006/main">
  <p:tag name="SHAPENAME" val="5. Sourc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6.xml><?xml version="1.0" encoding="utf-8"?>
<p:tagLst xmlns:a="http://schemas.openxmlformats.org/drawingml/2006/main" xmlns:r="http://schemas.openxmlformats.org/officeDocument/2006/relationships" xmlns:p="http://schemas.openxmlformats.org/presentationml/2006/main">
  <p:tag name="SHAPENAME" val="3. Subtitle"/>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9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4.xml><?xml version="1.0" encoding="utf-8"?>
<p:tagLst xmlns:a="http://schemas.openxmlformats.org/drawingml/2006/main" xmlns:r="http://schemas.openxmlformats.org/officeDocument/2006/relationships" xmlns:p="http://schemas.openxmlformats.org/presentationml/2006/main">
  <p:tag name="SHAPENAME" val="3. Subtitle"/>
</p:tagLst>
</file>

<file path=ppt/tags/tag95.xml><?xml version="1.0" encoding="utf-8"?>
<p:tagLst xmlns:a="http://schemas.openxmlformats.org/drawingml/2006/main" xmlns:r="http://schemas.openxmlformats.org/officeDocument/2006/relationships" xmlns:p="http://schemas.openxmlformats.org/presentationml/2006/main">
  <p:tag name="SHAPENAME" val="5. Source"/>
</p:tagLst>
</file>

<file path=ppt/tags/tag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heme/theme1.xml><?xml version="1.0" encoding="utf-8"?>
<a:theme xmlns:a="http://schemas.openxmlformats.org/drawingml/2006/main" name="1_EO&amp;T Slide Master">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rocess Magenta">
      <a:srgbClr val="CC3366"/>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08">
      <a:srgbClr val="F6DA14"/>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7457">
      <a:srgbClr val="BADCE6"/>
    </a:custClr>
    <a:custClr name="PANTONE 289">
      <a:srgbClr val="002144"/>
    </a:custClr>
    <a:custClr name="PANTONE 2925">
      <a:srgbClr val="0096DB"/>
    </a:custClr>
    <a:custClr name="PANTONE 283">
      <a:srgbClr val="97C5EB"/>
    </a:custClr>
    <a:custClr name="PANTONE 2597">
      <a:srgbClr val="580F8B"/>
    </a:custClr>
  </a:custClrLst>
</a:theme>
</file>

<file path=ppt/theme/theme2.xml><?xml version="1.0" encoding="utf-8"?>
<a:theme xmlns:a="http://schemas.openxmlformats.org/drawingml/2006/main" name="1_White">
  <a:themeElements>
    <a:clrScheme name="Scheme1">
      <a:dk1>
        <a:srgbClr val="000000"/>
      </a:dk1>
      <a:lt1>
        <a:srgbClr val="FFFFFF"/>
      </a:lt1>
      <a:dk2>
        <a:srgbClr val="FFFFFF"/>
      </a:dk2>
      <a:lt2>
        <a:srgbClr val="FFFFFF"/>
      </a:lt2>
      <a:accent1>
        <a:srgbClr val="0039A6"/>
      </a:accent1>
      <a:accent2>
        <a:srgbClr val="0096DB"/>
      </a:accent2>
      <a:accent3>
        <a:srgbClr val="0096DB"/>
      </a:accent3>
      <a:accent4>
        <a:srgbClr val="77B800"/>
      </a:accent4>
      <a:accent5>
        <a:srgbClr val="580F8B"/>
      </a:accent5>
      <a:accent6>
        <a:srgbClr val="FFA200"/>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039A6"/>
        </a:accent1>
        <a:accent2>
          <a:srgbClr val="0096DB"/>
        </a:accent2>
        <a:accent3>
          <a:srgbClr val="0096DB"/>
        </a:accent3>
        <a:accent4>
          <a:srgbClr val="77B800"/>
        </a:accent4>
        <a:accent5>
          <a:srgbClr val="580F8B"/>
        </a:accent5>
        <a:accent6>
          <a:srgbClr val="FFA20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9522CN_OFF.potx" id="{CDAD63ED-85B0-44BA-8B54-8A0CE672CB50}" vid="{C250968A-D2EE-46A3-AC48-C65E176B11D6}"/>
    </a:ext>
  </a:extLst>
</a:theme>
</file>

<file path=ppt/theme/theme3.xml><?xml version="1.0" encoding="utf-8"?>
<a:theme xmlns:a="http://schemas.openxmlformats.org/drawingml/2006/main" name="EO&amp;T Slide Master">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rocess Magenta">
      <a:srgbClr val="CC3366"/>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08">
      <a:srgbClr val="F6DA14"/>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7457">
      <a:srgbClr val="BADCE6"/>
    </a:custClr>
    <a:custClr name="PANTONE 289">
      <a:srgbClr val="002144"/>
    </a:custClr>
    <a:custClr name="PANTONE 2925">
      <a:srgbClr val="0096DB"/>
    </a:custClr>
    <a:custClr name="PANTONE 283">
      <a:srgbClr val="97C5EB"/>
    </a:custClr>
    <a:custClr name="PANTONE 2597">
      <a:srgbClr val="580F8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5f5a6fe-4a1b-4af0-bdf3-973ca2ac5c9b">
      <UserInfo>
        <DisplayName>Shew (US), Kenneth C</DisplayName>
        <AccountId>131</AccountId>
        <AccountType/>
      </UserInfo>
      <UserInfo>
        <DisplayName>Mondal, Jayanta</DisplayName>
        <AccountId>386</AccountId>
        <AccountType/>
      </UserInfo>
      <UserInfo>
        <DisplayName>Kaggallu, Naga Harsha</DisplayName>
        <AccountId>53</AccountId>
        <AccountType/>
      </UserInfo>
      <UserInfo>
        <DisplayName>Chetty, Poornima</DisplayName>
        <AccountId>19</AccountId>
        <AccountType/>
      </UserInfo>
      <UserInfo>
        <DisplayName>Wellington (US), Donald R</DisplayName>
        <AccountId>151</AccountId>
        <AccountType/>
      </UserInfo>
      <UserInfo>
        <DisplayName>Sankar, Santhana</DisplayName>
        <AccountId>384</AccountId>
        <AccountType/>
      </UserInfo>
      <UserInfo>
        <DisplayName>Karimpanakkal, Pramithi R</DisplayName>
        <AccountId>132</AccountId>
        <AccountType/>
      </UserInfo>
      <UserInfo>
        <DisplayName>Valiyarayil, Siby</DisplayName>
        <AccountId>379</AccountId>
        <AccountType/>
      </UserInfo>
      <UserInfo>
        <DisplayName>Chougule, Priyanka Dhanpal</DisplayName>
        <AccountId>389</AccountId>
        <AccountType/>
      </UserInfo>
      <UserInfo>
        <DisplayName>Mishra, Sushil</DisplayName>
        <AccountId>98</AccountId>
        <AccountType/>
      </UserInfo>
      <UserInfo>
        <DisplayName>Tirukkoylur Sekhar, Karthik</DisplayName>
        <AccountId>320</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4DD916514DBCE43A7BCB05C4F272DDA" ma:contentTypeVersion="1" ma:contentTypeDescription="Create a new document." ma:contentTypeScope="" ma:versionID="dccf5012829a92ec4f707f83e327a4dd">
  <xsd:schema xmlns:xsd="http://www.w3.org/2001/XMLSchema" xmlns:xs="http://www.w3.org/2001/XMLSchema" xmlns:p="http://schemas.microsoft.com/office/2006/metadata/properties" xmlns:ns2="e5f5a6fe-4a1b-4af0-bdf3-973ca2ac5c9b" targetNamespace="http://schemas.microsoft.com/office/2006/metadata/properties" ma:root="true" ma:fieldsID="9de14cfc8f2e987b84a6cb75e1dd3bd3" ns2:_="">
    <xsd:import namespace="e5f5a6fe-4a1b-4af0-bdf3-973ca2ac5c9b"/>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f5a6fe-4a1b-4af0-bdf3-973ca2ac5c9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B39F72-E109-4DC6-8649-D2A538E61541}">
  <ds:schemaRefs>
    <ds:schemaRef ds:uri="http://purl.org/dc/terms/"/>
    <ds:schemaRef ds:uri="http://schemas.microsoft.com/office/infopath/2007/PartnerControls"/>
    <ds:schemaRef ds:uri="http://purl.org/dc/dcmitype/"/>
    <ds:schemaRef ds:uri="http://purl.org/dc/elements/1.1/"/>
    <ds:schemaRef ds:uri="http://schemas.openxmlformats.org/package/2006/metadata/core-properties"/>
    <ds:schemaRef ds:uri="e5f5a6fe-4a1b-4af0-bdf3-973ca2ac5c9b"/>
    <ds:schemaRef ds:uri="http://schemas.microsoft.com/office/2006/documentManagement/types"/>
    <ds:schemaRef ds:uri="http://www.w3.org/XML/1998/namespace"/>
    <ds:schemaRef ds:uri="http://schemas.microsoft.com/office/2006/metadata/properties"/>
  </ds:schemaRefs>
</ds:datastoreItem>
</file>

<file path=customXml/itemProps2.xml><?xml version="1.0" encoding="utf-8"?>
<ds:datastoreItem xmlns:ds="http://schemas.openxmlformats.org/officeDocument/2006/customXml" ds:itemID="{FAF09412-24D7-4F10-8E82-FC9CF48FEBC3}">
  <ds:schemaRefs>
    <ds:schemaRef ds:uri="http://schemas.microsoft.com/sharepoint/v3/contenttype/forms"/>
  </ds:schemaRefs>
</ds:datastoreItem>
</file>

<file path=customXml/itemProps3.xml><?xml version="1.0" encoding="utf-8"?>
<ds:datastoreItem xmlns:ds="http://schemas.openxmlformats.org/officeDocument/2006/customXml" ds:itemID="{A977FAD1-A139-434C-A27B-1C024F70E3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f5a6fe-4a1b-4af0-bdf3-973ca2ac5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7477</TotalTime>
  <Words>2085</Words>
  <Application>Microsoft Office PowerPoint</Application>
  <PresentationFormat>Widescreen</PresentationFormat>
  <Paragraphs>370</Paragraphs>
  <Slides>27</Slides>
  <Notes>9</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2</vt:i4>
      </vt:variant>
      <vt:variant>
        <vt:lpstr>Slide Titles</vt:lpstr>
      </vt:variant>
      <vt:variant>
        <vt:i4>27</vt:i4>
      </vt:variant>
    </vt:vector>
  </HeadingPairs>
  <TitlesOfParts>
    <vt:vector size="43" baseType="lpstr">
      <vt:lpstr>ＭＳ Ｐゴシック</vt:lpstr>
      <vt:lpstr>-apple-system</vt:lpstr>
      <vt:lpstr>Arial</vt:lpstr>
      <vt:lpstr>Arial Unicode MS</vt:lpstr>
      <vt:lpstr>Calibri</vt:lpstr>
      <vt:lpstr>Courier New</vt:lpstr>
      <vt:lpstr>Georgia</vt:lpstr>
      <vt:lpstr>Segoe UI</vt:lpstr>
      <vt:lpstr>Symbol</vt:lpstr>
      <vt:lpstr>Times New Roman</vt:lpstr>
      <vt:lpstr>Wingdings</vt:lpstr>
      <vt:lpstr>1_EO&amp;T Slide Master</vt:lpstr>
      <vt:lpstr>1_White</vt:lpstr>
      <vt:lpstr>EO&amp;T Slide Master</vt:lpstr>
      <vt:lpstr>think-cell Slide</vt:lpstr>
      <vt:lpstr>Adobe Acrobat Document</vt:lpstr>
      <vt:lpstr>DevSecOps &amp; Automation Newsletter- May 2023</vt:lpstr>
      <vt:lpstr> CONTENTS</vt:lpstr>
      <vt:lpstr>Vision</vt:lpstr>
      <vt:lpstr>                   WHY  DevSecOps ?</vt:lpstr>
      <vt:lpstr>                                      DevSecOps 2023 </vt:lpstr>
      <vt:lpstr> Why Implement DevSecOps?</vt:lpstr>
      <vt:lpstr>Understanding DevSecOps Maturity </vt:lpstr>
      <vt:lpstr>Assessment Process</vt:lpstr>
      <vt:lpstr>2023 DSO progress</vt:lpstr>
      <vt:lpstr>DevSecOps 2023</vt:lpstr>
      <vt:lpstr>Progress</vt:lpstr>
      <vt:lpstr>              Success  STORIES  AFTER  REASSESSMENT</vt:lpstr>
      <vt:lpstr>Return on investments in 2023 </vt:lpstr>
      <vt:lpstr>      CASTeam (Commercial Aviation Services Tool &amp; Equipment Applications for Maintenance) Success stories (l3 to l4) Total Savings in a year 4047 hours = (102 Prod CI/cd + 3195 dev CI/CD + 750  coverity pipeline automation)</vt:lpstr>
      <vt:lpstr>MIST – (Modular instrumentation setup tool) Success stories (l1 to l3) Total Savings In A Year 2304 hours = (1536 CI/cd + 768 development)</vt:lpstr>
      <vt:lpstr> GSESP (Ground Support Equipment supply partner) Success stories (l3 to l4) Total Savings in a year 2265 hours = (30 Prod CI/cd + 1710 dev CI/CD + 525 coverity pipeline automation)</vt:lpstr>
      <vt:lpstr>What IS AUTOMATION &amp; why ?</vt:lpstr>
      <vt:lpstr>Automation 2023</vt:lpstr>
      <vt:lpstr>Automation Status - 2023</vt:lpstr>
      <vt:lpstr>Automation Q1 Status</vt:lpstr>
      <vt:lpstr>              Success  STORIES  AFTER  REASSESSMENT</vt:lpstr>
      <vt:lpstr>Automation Case study : 1</vt:lpstr>
      <vt:lpstr>Automation Case study : 2</vt:lpstr>
      <vt:lpstr>Training and references</vt:lpstr>
      <vt:lpstr>                          Training and support</vt:lpstr>
      <vt:lpstr>Contact us</vt:lpstr>
      <vt:lpstr>Thank You</vt:lpstr>
    </vt:vector>
  </TitlesOfParts>
  <Company>The Boeing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Strategy  Working Deck</dc:title>
  <dc:creator>Dey, Sohini</dc:creator>
  <cp:lastModifiedBy>Singh, Abhishek</cp:lastModifiedBy>
  <cp:revision>448</cp:revision>
  <dcterms:created xsi:type="dcterms:W3CDTF">2022-04-18T05:47:46Z</dcterms:created>
  <dcterms:modified xsi:type="dcterms:W3CDTF">2023-06-02T08:33:21Z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0x010100F4DD916514DBCE43A7BCB05C4F272DDA</vt:lpwstr>
  </property>
</Properties>
</file>